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298" r:id="rId3"/>
    <p:sldId id="277" r:id="rId4"/>
    <p:sldId id="280" r:id="rId5"/>
    <p:sldId id="258" r:id="rId6"/>
    <p:sldId id="261" r:id="rId7"/>
    <p:sldId id="259" r:id="rId8"/>
    <p:sldId id="281" r:id="rId9"/>
    <p:sldId id="260" r:id="rId10"/>
    <p:sldId id="262" r:id="rId11"/>
    <p:sldId id="263" r:id="rId12"/>
    <p:sldId id="264" r:id="rId13"/>
    <p:sldId id="286" r:id="rId14"/>
    <p:sldId id="290" r:id="rId15"/>
    <p:sldId id="267" r:id="rId16"/>
    <p:sldId id="268" r:id="rId17"/>
    <p:sldId id="287" r:id="rId18"/>
    <p:sldId id="304" r:id="rId19"/>
    <p:sldId id="289" r:id="rId20"/>
    <p:sldId id="269" r:id="rId21"/>
    <p:sldId id="271" r:id="rId22"/>
    <p:sldId id="301" r:id="rId23"/>
    <p:sldId id="282" r:id="rId24"/>
    <p:sldId id="283" r:id="rId25"/>
    <p:sldId id="272" r:id="rId26"/>
    <p:sldId id="273" r:id="rId27"/>
    <p:sldId id="274" r:id="rId28"/>
    <p:sldId id="291" r:id="rId29"/>
    <p:sldId id="275" r:id="rId30"/>
    <p:sldId id="292" r:id="rId31"/>
    <p:sldId id="294" r:id="rId32"/>
    <p:sldId id="295" r:id="rId33"/>
    <p:sldId id="296" r:id="rId34"/>
    <p:sldId id="299" r:id="rId35"/>
    <p:sldId id="297" r:id="rId36"/>
    <p:sldId id="300" r:id="rId37"/>
    <p:sldId id="305" r:id="rId38"/>
    <p:sldId id="302" r:id="rId39"/>
    <p:sldId id="306" r:id="rId40"/>
    <p:sldId id="307" r:id="rId41"/>
    <p:sldId id="308" r:id="rId42"/>
    <p:sldId id="309" r:id="rId43"/>
    <p:sldId id="310" r:id="rId44"/>
    <p:sldId id="311" r:id="rId45"/>
    <p:sldId id="312" r:id="rId46"/>
    <p:sldId id="313" r:id="rId47"/>
    <p:sldId id="314" r:id="rId48"/>
    <p:sldId id="315" r:id="rId49"/>
    <p:sldId id="303" r:id="rId50"/>
    <p:sldId id="279" r:id="rId51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15DD7C7-C4A8-4858-B25F-7B131AAC1841}">
          <p14:sldIdLst>
            <p14:sldId id="256"/>
            <p14:sldId id="298"/>
            <p14:sldId id="277"/>
            <p14:sldId id="280"/>
            <p14:sldId id="258"/>
            <p14:sldId id="261"/>
            <p14:sldId id="259"/>
            <p14:sldId id="281"/>
            <p14:sldId id="260"/>
            <p14:sldId id="262"/>
            <p14:sldId id="263"/>
            <p14:sldId id="264"/>
            <p14:sldId id="286"/>
            <p14:sldId id="290"/>
            <p14:sldId id="267"/>
            <p14:sldId id="268"/>
            <p14:sldId id="287"/>
            <p14:sldId id="304"/>
            <p14:sldId id="289"/>
            <p14:sldId id="269"/>
            <p14:sldId id="271"/>
            <p14:sldId id="301"/>
            <p14:sldId id="282"/>
          </p14:sldIdLst>
        </p14:section>
        <p14:section name="Untitled Section" id="{7DB6C99F-4BAF-4E03-84F2-BDBDF522F0EB}">
          <p14:sldIdLst>
            <p14:sldId id="283"/>
            <p14:sldId id="272"/>
            <p14:sldId id="273"/>
            <p14:sldId id="274"/>
            <p14:sldId id="291"/>
            <p14:sldId id="275"/>
            <p14:sldId id="292"/>
            <p14:sldId id="294"/>
            <p14:sldId id="295"/>
            <p14:sldId id="296"/>
            <p14:sldId id="299"/>
            <p14:sldId id="297"/>
            <p14:sldId id="300"/>
            <p14:sldId id="305"/>
            <p14:sldId id="302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03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64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vince%20Profile%202018\major%20cereal%20crops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esktop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Sheet1!$F$23</c:f>
              <c:strCache>
                <c:ptCount val="1"/>
                <c:pt idx="0">
                  <c:v>Income Poverty</c:v>
                </c:pt>
              </c:strCache>
            </c:strRef>
          </c:tx>
          <c:invertIfNegative val="0"/>
          <c:dPt>
            <c:idx val="1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A565-4107-BF32-25769B48C774}"/>
              </c:ext>
            </c:extLst>
          </c:dPt>
          <c:dPt>
            <c:idx val="12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A565-4107-BF32-25769B48C77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Sheet1!$E$24:$E$36</c:f>
              <c:strCache>
                <c:ptCount val="13"/>
                <c:pt idx="0">
                  <c:v>Gorkha</c:v>
                </c:pt>
                <c:pt idx="1">
                  <c:v>Lamjung</c:v>
                </c:pt>
                <c:pt idx="2">
                  <c:v>Tanahun</c:v>
                </c:pt>
                <c:pt idx="3">
                  <c:v>Syangja</c:v>
                </c:pt>
                <c:pt idx="4">
                  <c:v>Kaski</c:v>
                </c:pt>
                <c:pt idx="5">
                  <c:v>Manang</c:v>
                </c:pt>
                <c:pt idx="6">
                  <c:v>Mustang</c:v>
                </c:pt>
                <c:pt idx="7">
                  <c:v>Myagdi</c:v>
                </c:pt>
                <c:pt idx="8">
                  <c:v>Parbat</c:v>
                </c:pt>
                <c:pt idx="9">
                  <c:v>Baglung</c:v>
                </c:pt>
                <c:pt idx="10">
                  <c:v>Nawalarasi</c:v>
                </c:pt>
                <c:pt idx="11">
                  <c:v>Gandaki Province </c:v>
                </c:pt>
                <c:pt idx="12">
                  <c:v>Nepal </c:v>
                </c:pt>
              </c:strCache>
            </c:strRef>
          </c:cat>
          <c:val>
            <c:numRef>
              <c:f>Sheet1!$F$24:$F$36</c:f>
              <c:numCache>
                <c:formatCode>0.0</c:formatCode>
                <c:ptCount val="13"/>
                <c:pt idx="0">
                  <c:v>20.399999999999999</c:v>
                </c:pt>
                <c:pt idx="1">
                  <c:v>16.8</c:v>
                </c:pt>
                <c:pt idx="2">
                  <c:v>14.800000000000002</c:v>
                </c:pt>
                <c:pt idx="3">
                  <c:v>11.800000000000002</c:v>
                </c:pt>
                <c:pt idx="4">
                  <c:v>3.9999999999999987</c:v>
                </c:pt>
                <c:pt idx="5">
                  <c:v>36.9</c:v>
                </c:pt>
                <c:pt idx="6">
                  <c:v>40</c:v>
                </c:pt>
                <c:pt idx="7">
                  <c:v>28.6</c:v>
                </c:pt>
                <c:pt idx="8">
                  <c:v>12.7</c:v>
                </c:pt>
                <c:pt idx="9">
                  <c:v>22.9</c:v>
                </c:pt>
                <c:pt idx="10">
                  <c:v>17</c:v>
                </c:pt>
                <c:pt idx="11">
                  <c:v>14.914373015255402</c:v>
                </c:pt>
                <c:pt idx="12">
                  <c:v>21.6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65-4107-BF32-25769B48C7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173248"/>
        <c:axId val="159175040"/>
      </c:barChart>
      <c:catAx>
        <c:axId val="159173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59175040"/>
        <c:crosses val="autoZero"/>
        <c:auto val="1"/>
        <c:lblAlgn val="ctr"/>
        <c:lblOffset val="100"/>
        <c:noMultiLvlLbl val="0"/>
      </c:catAx>
      <c:valAx>
        <c:axId val="159175040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59173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Sheet1!$F$23</c:f>
              <c:strCache>
                <c:ptCount val="1"/>
                <c:pt idx="0">
                  <c:v>Human Poverty</c:v>
                </c:pt>
              </c:strCache>
            </c:strRef>
          </c:tx>
          <c:invertIfNegative val="0"/>
          <c:dPt>
            <c:idx val="1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0662-4A49-BAFD-7A732BB57F13}"/>
              </c:ext>
            </c:extLst>
          </c:dPt>
          <c:dPt>
            <c:idx val="12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0662-4A49-BAFD-7A732BB57F1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Sheet1!$E$24:$E$36</c:f>
              <c:strCache>
                <c:ptCount val="13"/>
                <c:pt idx="0">
                  <c:v>Gorkha</c:v>
                </c:pt>
                <c:pt idx="1">
                  <c:v>Lamjung</c:v>
                </c:pt>
                <c:pt idx="2">
                  <c:v>Tanahun</c:v>
                </c:pt>
                <c:pt idx="3">
                  <c:v>Syangja</c:v>
                </c:pt>
                <c:pt idx="4">
                  <c:v>Kaski</c:v>
                </c:pt>
                <c:pt idx="5">
                  <c:v>Manang</c:v>
                </c:pt>
                <c:pt idx="6">
                  <c:v>Mustang</c:v>
                </c:pt>
                <c:pt idx="7">
                  <c:v>Myagdi</c:v>
                </c:pt>
                <c:pt idx="8">
                  <c:v>Parbat</c:v>
                </c:pt>
                <c:pt idx="9">
                  <c:v>Baglung</c:v>
                </c:pt>
                <c:pt idx="10">
                  <c:v>Nawalarasi</c:v>
                </c:pt>
                <c:pt idx="11">
                  <c:v>Gandaki Province </c:v>
                </c:pt>
                <c:pt idx="12">
                  <c:v>Nepal </c:v>
                </c:pt>
              </c:strCache>
            </c:strRef>
          </c:cat>
          <c:val>
            <c:numRef>
              <c:f>Sheet1!$F$24:$F$36</c:f>
              <c:numCache>
                <c:formatCode>0.0</c:formatCode>
                <c:ptCount val="13"/>
                <c:pt idx="0">
                  <c:v>33.380000000000003</c:v>
                </c:pt>
                <c:pt idx="1">
                  <c:v>26.979999999999993</c:v>
                </c:pt>
                <c:pt idx="2">
                  <c:v>29.75</c:v>
                </c:pt>
                <c:pt idx="3">
                  <c:v>25.310000000000006</c:v>
                </c:pt>
                <c:pt idx="4">
                  <c:v>16.5</c:v>
                </c:pt>
                <c:pt idx="5">
                  <c:v>25.52</c:v>
                </c:pt>
                <c:pt idx="6">
                  <c:v>31.16</c:v>
                </c:pt>
                <c:pt idx="7">
                  <c:v>28.54</c:v>
                </c:pt>
                <c:pt idx="8">
                  <c:v>24.62</c:v>
                </c:pt>
                <c:pt idx="9">
                  <c:v>27.330000000000005</c:v>
                </c:pt>
                <c:pt idx="10">
                  <c:v>27.99</c:v>
                </c:pt>
                <c:pt idx="11">
                  <c:v>26.1</c:v>
                </c:pt>
                <c:pt idx="12">
                  <c:v>31.12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662-4A49-BAFD-7A732BB57F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756224"/>
        <c:axId val="134757760"/>
      </c:barChart>
      <c:catAx>
        <c:axId val="134756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4757760"/>
        <c:crosses val="autoZero"/>
        <c:auto val="1"/>
        <c:lblAlgn val="ctr"/>
        <c:lblOffset val="100"/>
        <c:noMultiLvlLbl val="0"/>
      </c:catAx>
      <c:valAx>
        <c:axId val="134757760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crossAx val="134756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b="1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33853771161147"/>
          <c:y val="3.1154032854444458E-2"/>
          <c:w val="0.8742664945294627"/>
          <c:h val="0.7638257316730169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6BD1-4DA2-8A48-755368042B77}"/>
              </c:ext>
            </c:extLst>
          </c:dPt>
          <c:dPt>
            <c:idx val="12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6BD1-4DA2-8A48-755368042B77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Sheet1!$E$39:$E$51</c:f>
              <c:strCache>
                <c:ptCount val="13"/>
                <c:pt idx="0">
                  <c:v>Gorkha</c:v>
                </c:pt>
                <c:pt idx="1">
                  <c:v>Lamjung</c:v>
                </c:pt>
                <c:pt idx="2">
                  <c:v>Tanahun</c:v>
                </c:pt>
                <c:pt idx="3">
                  <c:v>Syangja</c:v>
                </c:pt>
                <c:pt idx="4">
                  <c:v>Kaski</c:v>
                </c:pt>
                <c:pt idx="5">
                  <c:v>Manang</c:v>
                </c:pt>
                <c:pt idx="6">
                  <c:v>Mustang</c:v>
                </c:pt>
                <c:pt idx="7">
                  <c:v>Myagdi</c:v>
                </c:pt>
                <c:pt idx="8">
                  <c:v>Parbat</c:v>
                </c:pt>
                <c:pt idx="9">
                  <c:v>Baglung</c:v>
                </c:pt>
                <c:pt idx="10">
                  <c:v>Nawalarasi</c:v>
                </c:pt>
                <c:pt idx="11">
                  <c:v>Gandaki Province </c:v>
                </c:pt>
                <c:pt idx="12">
                  <c:v>Nepal </c:v>
                </c:pt>
              </c:strCache>
            </c:strRef>
          </c:cat>
          <c:val>
            <c:numRef>
              <c:f>Sheet1!$F$39:$F$51</c:f>
              <c:numCache>
                <c:formatCode>General</c:formatCode>
                <c:ptCount val="13"/>
                <c:pt idx="0">
                  <c:v>643</c:v>
                </c:pt>
                <c:pt idx="1">
                  <c:v>734</c:v>
                </c:pt>
                <c:pt idx="2">
                  <c:v>663</c:v>
                </c:pt>
                <c:pt idx="3">
                  <c:v>752</c:v>
                </c:pt>
                <c:pt idx="4">
                  <c:v>966</c:v>
                </c:pt>
                <c:pt idx="5">
                  <c:v>1959</c:v>
                </c:pt>
                <c:pt idx="6">
                  <c:v>1189</c:v>
                </c:pt>
                <c:pt idx="7">
                  <c:v>636</c:v>
                </c:pt>
                <c:pt idx="8">
                  <c:v>627</c:v>
                </c:pt>
                <c:pt idx="9">
                  <c:v>537</c:v>
                </c:pt>
                <c:pt idx="10">
                  <c:v>716</c:v>
                </c:pt>
                <c:pt idx="11" formatCode="0">
                  <c:v>734.22756809460748</c:v>
                </c:pt>
                <c:pt idx="12">
                  <c:v>718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D1-4DA2-8A48-755368042B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904448"/>
        <c:axId val="134910336"/>
      </c:barChart>
      <c:catAx>
        <c:axId val="134904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4910336"/>
        <c:crosses val="autoZero"/>
        <c:auto val="1"/>
        <c:lblAlgn val="ctr"/>
        <c:lblOffset val="100"/>
        <c:noMultiLvlLbl val="0"/>
      </c:catAx>
      <c:valAx>
        <c:axId val="1349103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4904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65982705878453E-2"/>
          <c:y val="4.9809997833607428E-2"/>
          <c:w val="0.93473401729412153"/>
          <c:h val="0.746181392459046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बाँझो (प्रतिशत)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dLbl>
              <c:idx val="3"/>
              <c:layout>
                <c:manualLayout>
                  <c:x val="2.3375409069658292E-3"/>
                  <c:y val="-4.32597259445271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320-4FFD-B963-10E673669BBC}"/>
                </c:ext>
              </c:extLst>
            </c:dLbl>
            <c:dLbl>
              <c:idx val="6"/>
              <c:layout>
                <c:manualLayout>
                  <c:x val="-3.5063113604488078E-3"/>
                  <c:y val="4.32597259445267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320-4FFD-B963-10E673669B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Preeti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गोरखा</c:v>
                </c:pt>
                <c:pt idx="1">
                  <c:v>लम्जुङ</c:v>
                </c:pt>
                <c:pt idx="2">
                  <c:v>तनहुँ </c:v>
                </c:pt>
                <c:pt idx="3">
                  <c:v>स्याङजा</c:v>
                </c:pt>
                <c:pt idx="4">
                  <c:v>कास्की</c:v>
                </c:pt>
                <c:pt idx="5">
                  <c:v>मनाङ</c:v>
                </c:pt>
                <c:pt idx="6">
                  <c:v>मुस्ताङ</c:v>
                </c:pt>
                <c:pt idx="7">
                  <c:v>म्याग्दी</c:v>
                </c:pt>
                <c:pt idx="8">
                  <c:v>पर्वत </c:v>
                </c:pt>
                <c:pt idx="9">
                  <c:v>बाग्लुङ</c:v>
                </c:pt>
                <c:pt idx="10">
                  <c:v>नवलपुर</c:v>
                </c:pt>
                <c:pt idx="11">
                  <c:v>गण्डकी </c:v>
                </c:pt>
              </c:strCache>
            </c:strRef>
          </c:cat>
          <c:val>
            <c:numRef>
              <c:f>Sheet1!$B$2:$B$13</c:f>
              <c:numCache>
                <c:formatCode>[$-4000439]0</c:formatCode>
                <c:ptCount val="12"/>
                <c:pt idx="0">
                  <c:v>17</c:v>
                </c:pt>
                <c:pt idx="1">
                  <c:v>27.1</c:v>
                </c:pt>
                <c:pt idx="2">
                  <c:v>20.8</c:v>
                </c:pt>
                <c:pt idx="3">
                  <c:v>25.3</c:v>
                </c:pt>
                <c:pt idx="4">
                  <c:v>29.5</c:v>
                </c:pt>
                <c:pt idx="5">
                  <c:v>6.3</c:v>
                </c:pt>
                <c:pt idx="6">
                  <c:v>20.5</c:v>
                </c:pt>
                <c:pt idx="7">
                  <c:v>36.799999999999997</c:v>
                </c:pt>
                <c:pt idx="8">
                  <c:v>15.5</c:v>
                </c:pt>
                <c:pt idx="9">
                  <c:v>34</c:v>
                </c:pt>
                <c:pt idx="10">
                  <c:v>12</c:v>
                </c:pt>
                <c:pt idx="1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A2-4B02-B760-86459DF4B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5685248"/>
        <c:axId val="135686784"/>
      </c:barChart>
      <c:catAx>
        <c:axId val="13568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Preeti" pitchFamily="2" charset="0"/>
                <a:ea typeface="+mn-ea"/>
                <a:cs typeface="+mn-cs"/>
              </a:defRPr>
            </a:pPr>
            <a:endParaRPr lang="en-US"/>
          </a:p>
        </c:txPr>
        <c:crossAx val="135686784"/>
        <c:crosses val="autoZero"/>
        <c:auto val="1"/>
        <c:lblAlgn val="ctr"/>
        <c:lblOffset val="100"/>
        <c:noMultiLvlLbl val="0"/>
      </c:catAx>
      <c:valAx>
        <c:axId val="135686784"/>
        <c:scaling>
          <c:orientation val="minMax"/>
          <c:max val="50"/>
          <c:min val="0"/>
        </c:scaling>
        <c:delete val="0"/>
        <c:axPos val="l"/>
        <c:numFmt formatCode="[$-4000439]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Preeti" pitchFamily="2" charset="0"/>
                <a:ea typeface="+mn-ea"/>
                <a:cs typeface="+mn-cs"/>
              </a:defRPr>
            </a:pPr>
            <a:endParaRPr lang="en-US"/>
          </a:p>
        </c:txPr>
        <c:crossAx val="135685248"/>
        <c:crosses val="autoZero"/>
        <c:crossBetween val="between"/>
        <c:majorUnit val="10"/>
      </c:valAx>
      <c:spPr>
        <a:noFill/>
        <a:ln>
          <a:solidFill>
            <a:schemeClr val="accent1"/>
          </a:solidFill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>
          <a:latin typeface="Preeti" pitchFamily="2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nk-Cast" pitchFamily="2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'cash crops'!$B$22:$B$33</c:f>
              <c:strCache>
                <c:ptCount val="12"/>
                <c:pt idx="0">
                  <c:v>dgfª</c:v>
                </c:pt>
                <c:pt idx="1">
                  <c:v>uf]/vf</c:v>
                </c:pt>
                <c:pt idx="2">
                  <c:v>ndh"ª</c:v>
                </c:pt>
                <c:pt idx="3">
                  <c:v>tgx"+</c:v>
                </c:pt>
                <c:pt idx="4">
                  <c:v>sf:sL</c:v>
                </c:pt>
                <c:pt idx="5">
                  <c:v>":ofª\hf</c:v>
                </c:pt>
                <c:pt idx="6">
                  <c:v>gjnk/f;L</c:v>
                </c:pt>
                <c:pt idx="7">
                  <c:v>kj{t</c:v>
                </c:pt>
                <c:pt idx="8">
                  <c:v>DofUbL</c:v>
                </c:pt>
                <c:pt idx="9">
                  <c:v>afUn'ª\</c:v>
                </c:pt>
                <c:pt idx="10">
                  <c:v>d":tfª</c:v>
                </c:pt>
                <c:pt idx="11">
                  <c:v>u)*sL</c:v>
                </c:pt>
              </c:strCache>
            </c:strRef>
          </c:cat>
          <c:val>
            <c:numRef>
              <c:f>'cash crops'!$C$22:$C$33</c:f>
              <c:numCache>
                <c:formatCode>General</c:formatCode>
                <c:ptCount val="12"/>
                <c:pt idx="0">
                  <c:v>92</c:v>
                </c:pt>
                <c:pt idx="1">
                  <c:v>240</c:v>
                </c:pt>
                <c:pt idx="2">
                  <c:v>273</c:v>
                </c:pt>
                <c:pt idx="3">
                  <c:v>231</c:v>
                </c:pt>
                <c:pt idx="4">
                  <c:v>164</c:v>
                </c:pt>
                <c:pt idx="5">
                  <c:v>380</c:v>
                </c:pt>
                <c:pt idx="6">
                  <c:v>197</c:v>
                </c:pt>
                <c:pt idx="7">
                  <c:v>236</c:v>
                </c:pt>
                <c:pt idx="8">
                  <c:v>265</c:v>
                </c:pt>
                <c:pt idx="9">
                  <c:v>246</c:v>
                </c:pt>
                <c:pt idx="10">
                  <c:v>102</c:v>
                </c:pt>
                <c:pt idx="11">
                  <c:v>234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A4-4836-8B54-55E3219C16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940864"/>
        <c:axId val="187942400"/>
      </c:barChart>
      <c:catAx>
        <c:axId val="187940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nk-Cast" pitchFamily="2" charset="0"/>
              </a:defRPr>
            </a:pPr>
            <a:endParaRPr lang="en-US"/>
          </a:p>
        </c:txPr>
        <c:crossAx val="187942400"/>
        <c:crosses val="autoZero"/>
        <c:auto val="1"/>
        <c:lblAlgn val="ctr"/>
        <c:lblOffset val="100"/>
        <c:noMultiLvlLbl val="0"/>
      </c:catAx>
      <c:valAx>
        <c:axId val="187942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879408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5265982700067102E-2"/>
          <c:y val="8.0091805994776138E-2"/>
          <c:w val="0.93473401729412153"/>
          <c:h val="0.659661940569992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प्रति व्यक्ति दुध उपलव्धता (लि.)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dLbl>
              <c:idx val="3"/>
              <c:layout>
                <c:manualLayout>
                  <c:x val="2.3375409069658292E-3"/>
                  <c:y val="-4.32597259445271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320-4FFD-B963-10E673669BBC}"/>
                </c:ext>
              </c:extLst>
            </c:dLbl>
            <c:dLbl>
              <c:idx val="6"/>
              <c:layout>
                <c:manualLayout>
                  <c:x val="-3.5063113604488078E-3"/>
                  <c:y val="4.32597259445267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320-4FFD-B963-10E673669BBC}"/>
                </c:ext>
              </c:extLst>
            </c:dLbl>
            <c:dLbl>
              <c:idx val="10"/>
              <c:layout>
                <c:manualLayout>
                  <c:x val="-1.1327198986154918E-3"/>
                  <c:y val="2.8118821863942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30F-4819-81CF-87F3134CFC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गोरखा </c:v>
                </c:pt>
                <c:pt idx="1">
                  <c:v>लम्जुङ</c:v>
                </c:pt>
                <c:pt idx="2">
                  <c:v>तनहुँ</c:v>
                </c:pt>
                <c:pt idx="3">
                  <c:v>स्याङ्जा    </c:v>
                </c:pt>
                <c:pt idx="4">
                  <c:v>कास्की</c:v>
                </c:pt>
                <c:pt idx="5">
                  <c:v>मनाङ्</c:v>
                </c:pt>
                <c:pt idx="6">
                  <c:v>मुस्ताङ</c:v>
                </c:pt>
                <c:pt idx="7">
                  <c:v>म्याग्दी </c:v>
                </c:pt>
                <c:pt idx="8">
                  <c:v>पर्वत</c:v>
                </c:pt>
                <c:pt idx="9">
                  <c:v>बागलुङ</c:v>
                </c:pt>
                <c:pt idx="10">
                  <c:v>नवलपुर</c:v>
                </c:pt>
                <c:pt idx="11">
                  <c:v>गण्डकी </c:v>
                </c:pt>
              </c:strCache>
            </c:strRef>
          </c:cat>
          <c:val>
            <c:numRef>
              <c:f>Sheet1!$B$2:$B$13</c:f>
              <c:numCache>
                <c:formatCode>[$-4000439]0</c:formatCode>
                <c:ptCount val="12"/>
                <c:pt idx="0">
                  <c:v>24.8</c:v>
                </c:pt>
                <c:pt idx="1">
                  <c:v>92.3</c:v>
                </c:pt>
                <c:pt idx="2">
                  <c:v>144.6</c:v>
                </c:pt>
                <c:pt idx="3">
                  <c:v>195.1</c:v>
                </c:pt>
                <c:pt idx="4">
                  <c:v>129.69999999999999</c:v>
                </c:pt>
                <c:pt idx="5">
                  <c:v>25.1</c:v>
                </c:pt>
                <c:pt idx="6">
                  <c:v>39.4</c:v>
                </c:pt>
                <c:pt idx="7">
                  <c:v>50.5</c:v>
                </c:pt>
                <c:pt idx="8">
                  <c:v>81.7</c:v>
                </c:pt>
                <c:pt idx="9">
                  <c:v>93.3</c:v>
                </c:pt>
                <c:pt idx="10">
                  <c:v>101.8</c:v>
                </c:pt>
                <c:pt idx="11">
                  <c:v>110.3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A2-4B02-B760-86459DF4B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1863424"/>
        <c:axId val="251866112"/>
      </c:barChart>
      <c:catAx>
        <c:axId val="25186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5400000"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251866112"/>
        <c:crosses val="autoZero"/>
        <c:auto val="1"/>
        <c:lblAlgn val="r"/>
        <c:lblOffset val="100"/>
        <c:noMultiLvlLbl val="0"/>
      </c:catAx>
      <c:valAx>
        <c:axId val="251866112"/>
        <c:scaling>
          <c:orientation val="minMax"/>
          <c:max val="200"/>
          <c:min val="0"/>
        </c:scaling>
        <c:delete val="0"/>
        <c:axPos val="l"/>
        <c:numFmt formatCode="[$-4000439]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251863424"/>
        <c:crosses val="autoZero"/>
        <c:crossBetween val="between"/>
        <c:majorUnit val="10"/>
      </c:valAx>
      <c:spPr>
        <a:noFill/>
        <a:ln>
          <a:solidFill>
            <a:schemeClr val="accent1"/>
          </a:solidFill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b="1">
          <a:latin typeface="Preeti" pitchFamily="2" charset="0"/>
        </a:defRPr>
      </a:pPr>
      <a:endParaRPr lang="en-US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149261496590627E-2"/>
          <c:y val="2.3014174202488219E-2"/>
          <c:w val="0.93473401729412153"/>
          <c:h val="0.746181392459046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प्रति व्यक्ति मासु उपलव्धता (के.जी.)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dLbl>
              <c:idx val="3"/>
              <c:layout>
                <c:manualLayout>
                  <c:x val="2.3375409069658292E-3"/>
                  <c:y val="-4.32597259445271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320-4FFD-B963-10E673669BBC}"/>
                </c:ext>
              </c:extLst>
            </c:dLbl>
            <c:dLbl>
              <c:idx val="6"/>
              <c:layout>
                <c:manualLayout>
                  <c:x val="-3.5063113604488078E-3"/>
                  <c:y val="4.32597259445267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320-4FFD-B963-10E673669B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गोरखा </c:v>
                </c:pt>
                <c:pt idx="1">
                  <c:v>लम्जुङ</c:v>
                </c:pt>
                <c:pt idx="2">
                  <c:v>तनहुँ</c:v>
                </c:pt>
                <c:pt idx="3">
                  <c:v>  स्याङ्जा  </c:v>
                </c:pt>
                <c:pt idx="4">
                  <c:v>कास्की</c:v>
                </c:pt>
                <c:pt idx="5">
                  <c:v>मनाङ्</c:v>
                </c:pt>
                <c:pt idx="6">
                  <c:v>मुस्ताङ</c:v>
                </c:pt>
                <c:pt idx="7">
                  <c:v>म्याग्दी </c:v>
                </c:pt>
                <c:pt idx="8">
                  <c:v>पर्वत</c:v>
                </c:pt>
                <c:pt idx="9">
                  <c:v>बागलुङ</c:v>
                </c:pt>
                <c:pt idx="10">
                  <c:v>नवलपुर</c:v>
                </c:pt>
                <c:pt idx="11">
                  <c:v>गण्डकी </c:v>
                </c:pt>
              </c:strCache>
            </c:strRef>
          </c:cat>
          <c:val>
            <c:numRef>
              <c:f>Sheet1!$B$2:$B$13</c:f>
              <c:numCache>
                <c:formatCode>[$-4000439]0</c:formatCode>
                <c:ptCount val="12"/>
                <c:pt idx="0">
                  <c:v>7.5</c:v>
                </c:pt>
                <c:pt idx="1">
                  <c:v>20.2</c:v>
                </c:pt>
                <c:pt idx="2">
                  <c:v>13.3</c:v>
                </c:pt>
                <c:pt idx="3">
                  <c:v>21.4</c:v>
                </c:pt>
                <c:pt idx="4">
                  <c:v>15.4</c:v>
                </c:pt>
                <c:pt idx="5">
                  <c:v>5.7</c:v>
                </c:pt>
                <c:pt idx="6">
                  <c:v>28.8</c:v>
                </c:pt>
                <c:pt idx="7">
                  <c:v>18.100000000000001</c:v>
                </c:pt>
                <c:pt idx="8">
                  <c:v>15.4</c:v>
                </c:pt>
                <c:pt idx="9">
                  <c:v>10.4</c:v>
                </c:pt>
                <c:pt idx="10">
                  <c:v>20.2</c:v>
                </c:pt>
                <c:pt idx="11">
                  <c:v>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A2-4B02-B760-86459DF4B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2144256"/>
        <c:axId val="252146048"/>
      </c:barChart>
      <c:catAx>
        <c:axId val="25214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5400000"/>
          <a:lstStyle/>
          <a:p>
            <a:pPr>
              <a:defRPr/>
            </a:pPr>
            <a:endParaRPr lang="en-US"/>
          </a:p>
        </c:txPr>
        <c:crossAx val="252146048"/>
        <c:crosses val="autoZero"/>
        <c:auto val="1"/>
        <c:lblAlgn val="ctr"/>
        <c:lblOffset val="100"/>
        <c:noMultiLvlLbl val="0"/>
      </c:catAx>
      <c:valAx>
        <c:axId val="252146048"/>
        <c:scaling>
          <c:orientation val="minMax"/>
          <c:max val="40"/>
          <c:min val="0"/>
        </c:scaling>
        <c:delete val="0"/>
        <c:axPos val="l"/>
        <c:numFmt formatCode="[$-4000439]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52144256"/>
        <c:crosses val="autoZero"/>
        <c:crossBetween val="between"/>
        <c:majorUnit val="5"/>
      </c:valAx>
      <c:spPr>
        <a:noFill/>
        <a:ln>
          <a:solidFill>
            <a:schemeClr val="accent1"/>
          </a:solidFill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b="1">
          <a:solidFill>
            <a:schemeClr val="tx1"/>
          </a:solidFill>
          <a:latin typeface="Preeti" pitchFamily="2" charset="0"/>
        </a:defRPr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662776527934025E-2"/>
          <c:y val="2.8991136124641197E-2"/>
          <c:w val="0.74283394263217128"/>
          <c:h val="0.838581580936987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Sheet1!$K$26</c:f>
              <c:strCache>
                <c:ptCount val="1"/>
                <c:pt idx="0">
                  <c:v>Input/Ha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0833333333333346E-2"/>
                  <c:y val="-4.21228524600657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D58-425F-8AE3-D200685F5F5C}"/>
                </c:ext>
              </c:extLst>
            </c:dLbl>
            <c:dLbl>
              <c:idx val="1"/>
              <c:layout>
                <c:manualLayout>
                  <c:x val="-3.7202380952380966E-2"/>
                  <c:y val="4.21228524600657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D58-425F-8AE3-D200685F5F5C}"/>
                </c:ext>
              </c:extLst>
            </c:dLbl>
            <c:dLbl>
              <c:idx val="2"/>
              <c:layout>
                <c:manualLayout>
                  <c:x val="-3.4226190476190493E-2"/>
                  <c:y val="4.21228524600657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D58-425F-8AE3-D200685F5F5C}"/>
                </c:ext>
              </c:extLst>
            </c:dLbl>
            <c:dLbl>
              <c:idx val="3"/>
              <c:layout>
                <c:manualLayout>
                  <c:x val="-3.2738095238095254E-2"/>
                  <c:y val="-6.31842786900987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D58-425F-8AE3-D200685F5F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Ank-Cast" pitchFamily="2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Sheet1!$J$27:$J$31</c:f>
              <c:strCache>
                <c:ptCount val="5"/>
                <c:pt idx="0">
                  <c:v>Rice</c:v>
                </c:pt>
                <c:pt idx="1">
                  <c:v>Maize</c:v>
                </c:pt>
                <c:pt idx="2">
                  <c:v>Wheat</c:v>
                </c:pt>
                <c:pt idx="3">
                  <c:v>All Products 2071/072</c:v>
                </c:pt>
                <c:pt idx="4">
                  <c:v>All Products 2046/047</c:v>
                </c:pt>
              </c:strCache>
            </c:strRef>
          </c:cat>
          <c:val>
            <c:numRef>
              <c:f>Sheet1!$K$27:$K$31</c:f>
              <c:numCache>
                <c:formatCode>General</c:formatCode>
                <c:ptCount val="5"/>
                <c:pt idx="0">
                  <c:v>71132</c:v>
                </c:pt>
                <c:pt idx="1">
                  <c:v>63068</c:v>
                </c:pt>
                <c:pt idx="2">
                  <c:v>63068</c:v>
                </c:pt>
                <c:pt idx="3">
                  <c:v>60000</c:v>
                </c:pt>
                <c:pt idx="4">
                  <c:v>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58-425F-8AE3-D200685F5F5C}"/>
            </c:ext>
          </c:extLst>
        </c:ser>
        <c:ser>
          <c:idx val="1"/>
          <c:order val="1"/>
          <c:tx>
            <c:strRef>
              <c:f>Sheet1!$L$26</c:f>
              <c:strCache>
                <c:ptCount val="1"/>
                <c:pt idx="0">
                  <c:v>Output/Ha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5.8035714285714309E-2"/>
                  <c:y val="4.21228524600657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D58-425F-8AE3-D200685F5F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Ank-Cast" pitchFamily="2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Sheet1!$J$27:$J$31</c:f>
              <c:strCache>
                <c:ptCount val="5"/>
                <c:pt idx="0">
                  <c:v>Rice</c:v>
                </c:pt>
                <c:pt idx="1">
                  <c:v>Maize</c:v>
                </c:pt>
                <c:pt idx="2">
                  <c:v>Wheat</c:v>
                </c:pt>
                <c:pt idx="3">
                  <c:v>All Products 2071/072</c:v>
                </c:pt>
                <c:pt idx="4">
                  <c:v>All Products 2046/047</c:v>
                </c:pt>
              </c:strCache>
            </c:strRef>
          </c:cat>
          <c:val>
            <c:numRef>
              <c:f>Sheet1!$L$27:$L$31</c:f>
              <c:numCache>
                <c:formatCode>General</c:formatCode>
                <c:ptCount val="5"/>
                <c:pt idx="0">
                  <c:v>80723</c:v>
                </c:pt>
                <c:pt idx="1">
                  <c:v>67753</c:v>
                </c:pt>
                <c:pt idx="2">
                  <c:v>80938</c:v>
                </c:pt>
                <c:pt idx="3">
                  <c:v>80000</c:v>
                </c:pt>
                <c:pt idx="4">
                  <c:v>10000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D58-425F-8AE3-D200685F5F5C}"/>
            </c:ext>
          </c:extLst>
        </c:ser>
        <c:ser>
          <c:idx val="2"/>
          <c:order val="2"/>
          <c:tx>
            <c:strRef>
              <c:f>Sheet1!$M$26</c:f>
              <c:strCache>
                <c:ptCount val="1"/>
                <c:pt idx="0">
                  <c:v>Profit/Ha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345238095238106E-2"/>
                  <c:y val="-2.3167568853036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D58-425F-8AE3-D200685F5F5C}"/>
                </c:ext>
              </c:extLst>
            </c:dLbl>
            <c:dLbl>
              <c:idx val="1"/>
              <c:layout>
                <c:manualLayout>
                  <c:x val="2.5297619047619062E-2"/>
                  <c:y val="-1.8955283607029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D58-425F-8AE3-D200685F5F5C}"/>
                </c:ext>
              </c:extLst>
            </c:dLbl>
            <c:dLbl>
              <c:idx val="2"/>
              <c:layout>
                <c:manualLayout>
                  <c:x val="2.0833333333333346E-2"/>
                  <c:y val="-8.4245704920131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D58-425F-8AE3-D200685F5F5C}"/>
                </c:ext>
              </c:extLst>
            </c:dLbl>
            <c:dLbl>
              <c:idx val="3"/>
              <c:layout>
                <c:manualLayout>
                  <c:x val="3.4226190476190493E-2"/>
                  <c:y val="-1.2636855738019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D58-425F-8AE3-D200685F5F5C}"/>
                </c:ext>
              </c:extLst>
            </c:dLbl>
            <c:dLbl>
              <c:idx val="4"/>
              <c:layout>
                <c:manualLayout>
                  <c:x val="3.4226190476190493E-2"/>
                  <c:y val="-2.10614262300328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D58-425F-8AE3-D200685F5F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Ank-Cast" pitchFamily="2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Sheet1!$J$27:$J$31</c:f>
              <c:strCache>
                <c:ptCount val="5"/>
                <c:pt idx="0">
                  <c:v>Rice</c:v>
                </c:pt>
                <c:pt idx="1">
                  <c:v>Maize</c:v>
                </c:pt>
                <c:pt idx="2">
                  <c:v>Wheat</c:v>
                </c:pt>
                <c:pt idx="3">
                  <c:v>All Products 2071/072</c:v>
                </c:pt>
                <c:pt idx="4">
                  <c:v>All Products 2046/047</c:v>
                </c:pt>
              </c:strCache>
            </c:strRef>
          </c:cat>
          <c:val>
            <c:numRef>
              <c:f>Sheet1!$M$27:$M$31</c:f>
              <c:numCache>
                <c:formatCode>General</c:formatCode>
                <c:ptCount val="5"/>
                <c:pt idx="0">
                  <c:v>9591</c:v>
                </c:pt>
                <c:pt idx="1">
                  <c:v>4685</c:v>
                </c:pt>
                <c:pt idx="2">
                  <c:v>17870</c:v>
                </c:pt>
                <c:pt idx="3">
                  <c:v>20000</c:v>
                </c:pt>
                <c:pt idx="4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D58-425F-8AE3-D200685F5F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179584"/>
        <c:axId val="188181120"/>
      </c:barChart>
      <c:catAx>
        <c:axId val="188179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88181120"/>
        <c:crosses val="autoZero"/>
        <c:auto val="1"/>
        <c:lblAlgn val="ctr"/>
        <c:lblOffset val="100"/>
        <c:noMultiLvlLbl val="0"/>
      </c:catAx>
      <c:valAx>
        <c:axId val="188181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Ank-Cast" pitchFamily="2" charset="0"/>
              </a:defRPr>
            </a:pPr>
            <a:endParaRPr lang="en-US"/>
          </a:p>
        </c:txPr>
        <c:crossAx val="1881795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0.56608</cdr:x>
      <cdr:y>0.12509</cdr:y>
    </cdr:from>
    <cdr:to>
      <cdr:x>0.93726</cdr:x>
      <cdr:y>0.20895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46874" y="734460"/>
          <a:ext cx="4161691" cy="4923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0.3608</cdr:x>
      <cdr:y>0.13906</cdr:y>
    </cdr:from>
    <cdr:to>
      <cdr:x>0.98606</cdr:x>
      <cdr:y>0.25287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33932" y="816492"/>
          <a:ext cx="5257800" cy="6682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err="1" smtClean="0">
              <a:latin typeface="Preeti" pitchFamily="2" charset="0"/>
            </a:rPr>
            <a:t>b'wsf</a:t>
          </a:r>
          <a:r>
            <a:rPr lang="en-US" sz="2400" dirty="0" smtClean="0">
              <a:latin typeface="Preeti" pitchFamily="2" charset="0"/>
            </a:rPr>
            <a:t>] </a:t>
          </a:r>
          <a:r>
            <a:rPr lang="en-US" sz="2400" dirty="0" err="1" smtClean="0">
              <a:latin typeface="Preeti"/>
            </a:rPr>
            <a:t>k|ltAoflQm</a:t>
          </a:r>
          <a:r>
            <a:rPr lang="en-US" sz="2400" dirty="0" smtClean="0">
              <a:latin typeface="Preeti"/>
            </a:rPr>
            <a:t> </a:t>
          </a:r>
          <a:r>
            <a:rPr lang="en-US" sz="2400" dirty="0" smtClean="0">
              <a:latin typeface="Preeti" pitchFamily="2" charset="0"/>
            </a:rPr>
            <a:t>/</a:t>
          </a:r>
          <a:r>
            <a:rPr lang="en-US" sz="2400" dirty="0" err="1" smtClean="0">
              <a:latin typeface="Preeti" pitchFamily="2" charset="0"/>
            </a:rPr>
            <a:t>fli6</a:t>
          </a:r>
          <a:r>
            <a:rPr lang="en-US" sz="2400" dirty="0" err="1" smtClean="0">
              <a:latin typeface="Preeti"/>
            </a:rPr>
            <a:t>«o</a:t>
          </a:r>
          <a:r>
            <a:rPr lang="en-US" sz="2400" dirty="0" smtClean="0">
              <a:latin typeface="Preeti"/>
            </a:rPr>
            <a:t> </a:t>
          </a:r>
          <a:r>
            <a:rPr lang="en-US" sz="2400" dirty="0" err="1" smtClean="0">
              <a:latin typeface="Preeti"/>
            </a:rPr>
            <a:t>jflif</a:t>
          </a:r>
          <a:r>
            <a:rPr lang="en-US" sz="2400" dirty="0" smtClean="0">
              <a:latin typeface="Preeti"/>
            </a:rPr>
            <a:t>{s ;/b/ </a:t>
          </a:r>
          <a:r>
            <a:rPr lang="en-US" sz="2400" dirty="0" err="1" smtClean="0">
              <a:latin typeface="Preeti"/>
            </a:rPr>
            <a:t>vkt</a:t>
          </a:r>
          <a:r>
            <a:rPr lang="en-US" sz="2400" dirty="0" smtClean="0">
              <a:latin typeface="Preeti"/>
            </a:rPr>
            <a:t> %&amp; </a:t>
          </a:r>
          <a:r>
            <a:rPr lang="en-US" sz="2400" dirty="0" err="1" smtClean="0">
              <a:latin typeface="Preeti"/>
            </a:rPr>
            <a:t>ln6</a:t>
          </a:r>
          <a:r>
            <a:rPr lang="en-US" sz="2400" dirty="0" smtClean="0">
              <a:latin typeface="Preeti"/>
            </a:rPr>
            <a:t>/  </a:t>
          </a:r>
          <a:r>
            <a:rPr lang="en-US" sz="2400" dirty="0" smtClean="0">
              <a:latin typeface="Preeti" pitchFamily="2" charset="0"/>
            </a:rPr>
            <a:t>   </a:t>
          </a:r>
          <a:endParaRPr lang="en-US" sz="2400" dirty="0">
            <a:latin typeface="Preeti" pitchFamily="2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0.68641</cdr:x>
      <cdr:y>0.23035</cdr:y>
    </cdr:from>
    <cdr:to>
      <cdr:x>0.98058</cdr:x>
      <cdr:y>0.30462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93959" y="1352489"/>
          <a:ext cx="2397370" cy="4360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 err="1" smtClean="0">
              <a:latin typeface="Preeti" pitchFamily="2" charset="0"/>
            </a:rPr>
            <a:t>cf</a:t>
          </a:r>
          <a:r>
            <a:rPr lang="en-US" sz="2000" dirty="0" smtClean="0">
              <a:latin typeface="Preeti" pitchFamily="2" charset="0"/>
            </a:rPr>
            <a:t>};t !%=% s]=</a:t>
          </a:r>
          <a:r>
            <a:rPr lang="en-US" sz="2000" dirty="0" err="1" smtClean="0">
              <a:latin typeface="Preeti" pitchFamily="2" charset="0"/>
            </a:rPr>
            <a:t>hL</a:t>
          </a:r>
          <a:r>
            <a:rPr lang="en-US" sz="2000" dirty="0" smtClean="0">
              <a:latin typeface="Preeti" pitchFamily="2" charset="0"/>
            </a:rPr>
            <a:t>=</a:t>
          </a:r>
          <a:endParaRPr lang="en-US" sz="2000" dirty="0">
            <a:latin typeface="Preeti" pitchFamily="2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BD94E-C4C6-4FA2-96AC-211E3A598734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44500-412A-4D8B-9D8E-D22ECBAB5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29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EAF45-B108-454B-ADF8-E68C2544CAC3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BF09E-72FC-4131-B84D-16F22BC457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33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BF09E-72FC-4131-B84D-16F22BC457F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10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BF09E-72FC-4131-B84D-16F22BC457F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55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7D03-FC89-4155-8190-BA2546736DFB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1649-04E0-477E-9F8B-3BD3490F31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8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7D03-FC89-4155-8190-BA2546736DFB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1649-04E0-477E-9F8B-3BD3490F31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0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7D03-FC89-4155-8190-BA2546736DFB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1649-04E0-477E-9F8B-3BD3490F31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3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7D03-FC89-4155-8190-BA2546736DFB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1649-04E0-477E-9F8B-3BD3490F31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44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7D03-FC89-4155-8190-BA2546736DFB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1649-04E0-477E-9F8B-3BD3490F31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6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7D03-FC89-4155-8190-BA2546736DFB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1649-04E0-477E-9F8B-3BD3490F31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0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7D03-FC89-4155-8190-BA2546736DFB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1649-04E0-477E-9F8B-3BD3490F31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50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7D03-FC89-4155-8190-BA2546736DFB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1649-04E0-477E-9F8B-3BD3490F31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7D03-FC89-4155-8190-BA2546736DFB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1649-04E0-477E-9F8B-3BD3490F31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1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7D03-FC89-4155-8190-BA2546736DFB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1649-04E0-477E-9F8B-3BD3490F31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5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7D03-FC89-4155-8190-BA2546736DFB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1649-04E0-477E-9F8B-3BD3490F31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86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07D03-FC89-4155-8190-BA2546736DFB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A1649-04E0-477E-9F8B-3BD3490F31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71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Preeti" pitchFamily="2" charset="0"/>
              </a:rPr>
              <a:t> u08sL </a:t>
            </a:r>
            <a:r>
              <a:rPr lang="en-US" dirty="0" err="1" smtClean="0">
                <a:latin typeface="Preeti" pitchFamily="2" charset="0"/>
              </a:rPr>
              <a:t>k|b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zdf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ljsf</a:t>
            </a:r>
            <a:r>
              <a:rPr lang="en-US" dirty="0" smtClean="0">
                <a:latin typeface="Preeti" pitchFamily="2" charset="0"/>
              </a:rPr>
              <a:t>; ;"</a:t>
            </a:r>
            <a:r>
              <a:rPr lang="en-US" dirty="0" err="1" smtClean="0">
                <a:latin typeface="Preeti" pitchFamily="2" charset="0"/>
              </a:rPr>
              <a:t>rsx?sf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cj:yf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smtClean="0">
                <a:latin typeface="Preeti" pitchFamily="2" charset="0"/>
              </a:rPr>
              <a:t>/  </a:t>
            </a:r>
            <a:r>
              <a:rPr lang="en-US" dirty="0" err="1" smtClean="0">
                <a:latin typeface="Preeti" pitchFamily="2" charset="0"/>
              </a:rPr>
              <a:t>cfjlws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smtClean="0">
                <a:latin typeface="Preeti" pitchFamily="2" charset="0"/>
              </a:rPr>
              <a:t>of]</a:t>
            </a:r>
            <a:r>
              <a:rPr lang="en-US" dirty="0" err="1" smtClean="0">
                <a:latin typeface="Preeti" pitchFamily="2" charset="0"/>
              </a:rPr>
              <a:t>hgfn</a:t>
            </a:r>
            <a:r>
              <a:rPr lang="en-US" dirty="0" smtClean="0">
                <a:latin typeface="Preeti" pitchFamily="2" charset="0"/>
              </a:rPr>
              <a:t>] ;</a:t>
            </a:r>
            <a:r>
              <a:rPr lang="en-US" dirty="0" err="1" smtClean="0">
                <a:latin typeface="Preeti" pitchFamily="2" charset="0"/>
              </a:rPr>
              <a:t>Daf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wg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ug'kg</a:t>
            </a:r>
            <a:r>
              <a:rPr lang="en-US" dirty="0" smtClean="0">
                <a:latin typeface="Preeti" pitchFamily="2" charset="0"/>
              </a:rPr>
              <a:t>]{ </a:t>
            </a:r>
            <a:r>
              <a:rPr lang="en-US" dirty="0" err="1" smtClean="0">
                <a:latin typeface="Preeti" pitchFamily="2" charset="0"/>
              </a:rPr>
              <a:t>laifox</a:t>
            </a:r>
            <a:r>
              <a:rPr lang="en-US" dirty="0" smtClean="0">
                <a:latin typeface="Preeti" pitchFamily="2" charset="0"/>
              </a:rPr>
              <a:t>?  </a:t>
            </a:r>
            <a:endParaRPr lang="en-US" dirty="0">
              <a:latin typeface="Preet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05000"/>
            <a:ext cx="8153400" cy="37338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chemeClr val="tx1"/>
                </a:solidFill>
                <a:latin typeface="Preeti" pitchFamily="2" charset="0"/>
              </a:rPr>
              <a:t>8f</a:t>
            </a:r>
            <a:r>
              <a:rPr lang="en-US" sz="3600" b="1" dirty="0" smtClean="0">
                <a:solidFill>
                  <a:schemeClr val="tx1"/>
                </a:solidFill>
                <a:latin typeface="Preeti" pitchFamily="2" charset="0"/>
              </a:rPr>
              <a:t>= </a:t>
            </a:r>
            <a:r>
              <a:rPr lang="en-US" sz="3600" b="1" dirty="0" err="1" smtClean="0">
                <a:solidFill>
                  <a:schemeClr val="tx1"/>
                </a:solidFill>
                <a:latin typeface="Preeti" pitchFamily="2" charset="0"/>
              </a:rPr>
              <a:t>lul</a:t>
            </a:r>
            <a:r>
              <a:rPr lang="en-US" sz="3600" b="1" dirty="0" smtClean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sz="3600" b="1" dirty="0" err="1" smtClean="0">
                <a:solidFill>
                  <a:schemeClr val="tx1"/>
                </a:solidFill>
                <a:latin typeface="Preeti" pitchFamily="2" charset="0"/>
              </a:rPr>
              <a:t>wf</a:t>
            </a:r>
            <a:r>
              <a:rPr lang="en-US" sz="3600" b="1" dirty="0" smtClean="0">
                <a:solidFill>
                  <a:schemeClr val="tx1"/>
                </a:solidFill>
                <a:latin typeface="Preeti" pitchFamily="2" charset="0"/>
              </a:rPr>
              <a:t>/L </a:t>
            </a:r>
            <a:r>
              <a:rPr lang="en-US" sz="3600" b="1" dirty="0" err="1" smtClean="0">
                <a:solidFill>
                  <a:schemeClr val="tx1"/>
                </a:solidFill>
                <a:latin typeface="Preeti" pitchFamily="2" charset="0"/>
              </a:rPr>
              <a:t>zdf</a:t>
            </a:r>
            <a:r>
              <a:rPr lang="en-US" sz="3600" b="1" dirty="0" smtClean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sz="3600" b="1" dirty="0" err="1" smtClean="0">
                <a:solidFill>
                  <a:schemeClr val="tx1"/>
                </a:solidFill>
                <a:latin typeface="Preeti" pitchFamily="2" charset="0"/>
              </a:rPr>
              <a:t>kf</a:t>
            </a:r>
            <a:r>
              <a:rPr lang="en-US" sz="3600" b="1" dirty="0" smtClean="0">
                <a:solidFill>
                  <a:schemeClr val="tx1"/>
                </a:solidFill>
                <a:latin typeface="Preeti" pitchFamily="2" charset="0"/>
              </a:rPr>
              <a:t>}8]n</a:t>
            </a:r>
          </a:p>
          <a:p>
            <a:r>
              <a:rPr lang="en-US" sz="3600" b="1" dirty="0" err="1" smtClean="0">
                <a:solidFill>
                  <a:schemeClr val="tx1"/>
                </a:solidFill>
                <a:latin typeface="Preeti" pitchFamily="2" charset="0"/>
              </a:rPr>
              <a:t>pkfWoIf</a:t>
            </a:r>
            <a:r>
              <a:rPr lang="en-US" sz="3600" b="1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</a:p>
          <a:p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k|b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]z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gLlt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tyf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of]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hgf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cfof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]u  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u08sL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k|b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]z,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kf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]v/f</a:t>
            </a:r>
          </a:p>
          <a:p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kf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}if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, @)&amp;%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Website: </a:t>
            </a:r>
            <a:r>
              <a:rPr lang="en-US" sz="2800" dirty="0" smtClean="0">
                <a:solidFill>
                  <a:schemeClr val="tx1"/>
                </a:solidFill>
              </a:rPr>
              <a:t>ppc.gandaki.gov.np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Email: pppcgandaki@gmail.com,  </a:t>
            </a:r>
          </a:p>
          <a:p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smtClean="0">
                <a:solidFill>
                  <a:schemeClr val="tx1"/>
                </a:solidFill>
              </a:rPr>
              <a:t>   giridharisp@gmail.com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9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915400" cy="6096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ko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{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6g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lasf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; ;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DaGwL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k|Zg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   </a:t>
            </a:r>
            <a:endParaRPr lang="en-US" sz="3600" b="1" dirty="0">
              <a:solidFill>
                <a:srgbClr val="C00000"/>
              </a:solidFill>
              <a:latin typeface="Preet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838200"/>
            <a:ext cx="8887691" cy="6019800"/>
          </a:xfrm>
        </p:spPr>
        <p:txBody>
          <a:bodyPr>
            <a:noAutofit/>
          </a:bodyPr>
          <a:lstStyle/>
          <a:p>
            <a:pPr marL="571500" indent="-571500"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Kfo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{6gnfO{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pTkfbg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;Fu s;/L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hf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]8\g] &lt;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Kfo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{6g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Joj;fo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nfO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cfjZos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kg]{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k|fljlws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hgzlQm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s;/L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k|b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zleq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}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pTkfbg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{] &lt; 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;g @)@! sf]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h'nfODff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]v/f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cGt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/fli6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«o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ljdfg:ynsf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lgdf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{0f ;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DkGg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kZrft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\ 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a9g]]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cg'dfg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ul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Psf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ko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{6s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cfudgnfO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{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Joj:yfkg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{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k"j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{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tof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/L s;/L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]{ &lt;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/>
              </a:rPr>
              <a:t>k|b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]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zdf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ko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{6ssf] ;+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Vof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xfnsf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] !) nfvaf6 @)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nfv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 k'/\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ofpFbf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rflxg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ko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{6s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k"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jf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{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wf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/sf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lgdf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{0f s;/L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]{&lt;  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;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Dd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ng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ko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6g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(Conference Tourism)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lasf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;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rflxg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;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Dd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ng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u[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xx?sf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sz="2000" dirty="0" smtClean="0">
                <a:solidFill>
                  <a:schemeClr val="tx1"/>
                </a:solidFill>
              </a:rPr>
              <a:t>(Conference Hall)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lgdf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0f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/ ;+~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rfng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s;/L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]{&lt; </a:t>
            </a:r>
          </a:p>
          <a:p>
            <a:pPr algn="l"/>
            <a:endParaRPr lang="en-US" sz="3600" b="1" dirty="0">
              <a:solidFill>
                <a:schemeClr val="tx1"/>
              </a:solidFill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30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" y="228600"/>
            <a:ext cx="8915400" cy="6096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k|b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zdf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hnljB'tsf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] l:ylt    </a:t>
            </a:r>
            <a:endParaRPr lang="en-US" sz="3600" b="1" dirty="0">
              <a:solidFill>
                <a:srgbClr val="C00000"/>
              </a:solidFill>
              <a:latin typeface="Preet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" y="1295400"/>
            <a:ext cx="8763000" cy="4800600"/>
          </a:xfrm>
        </p:spPr>
        <p:txBody>
          <a:bodyPr>
            <a:noAutofit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Hfn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ljB't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pTkfbg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]{ ;}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4flGts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Ifdtf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@),^%) d]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ufjf6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cfly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{s /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k|fljlws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?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kn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;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DefJo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pTkfbg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Ifdtf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!!,(#) d]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ufjf6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xfn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cWoogdf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/x]sf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cfof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hgfsf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Ifdtf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 $,%)) d]ufjf6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xfn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lgdf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0ffwLg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hnljB't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cfof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hgfsf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Ifdtf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^%$ d]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ufjf6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      -@(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j6f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cfof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hgf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_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xfn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pTkfbg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eO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/x]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hnljB't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Ifdtf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$$*=% d]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ufjf6</a:t>
            </a:r>
            <a:endParaRPr lang="en-US" dirty="0" smtClean="0">
              <a:solidFill>
                <a:schemeClr val="tx1"/>
              </a:solidFill>
              <a:latin typeface="Preeti" pitchFamily="2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Hfn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ljB'tsf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kx'Fr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k'u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3/ kl/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jf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 -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k|ltzt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_ *#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vfgf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ksfpg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bfp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fsf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k|of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]u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]{ 3/ kl/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jf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 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-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k|ltzt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_ 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&amp;)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vfgf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ksfpg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UofF;sf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k|of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]u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]{ 3/ kl/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jf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 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-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k|ltzt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_ 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@$</a:t>
            </a:r>
          </a:p>
          <a:p>
            <a:pPr marL="571500" indent="-571500" algn="l">
              <a:buFont typeface="Arial" pitchFamily="34" charset="0"/>
              <a:buChar char="•"/>
            </a:pPr>
            <a:endParaRPr lang="en-US" sz="3600" dirty="0">
              <a:solidFill>
                <a:schemeClr val="tx1"/>
              </a:solidFill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04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8915400" cy="6096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phf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{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lasf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; ;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DaGwL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k|Zg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    </a:t>
            </a:r>
            <a:endParaRPr lang="en-US" sz="3600" b="1" dirty="0">
              <a:solidFill>
                <a:srgbClr val="C00000"/>
              </a:solidFill>
              <a:latin typeface="Preet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143000"/>
            <a:ext cx="8915400" cy="4191000"/>
          </a:xfrm>
        </p:spPr>
        <p:txBody>
          <a:bodyPr>
            <a:noAutofit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cfly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{s ?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kn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cfsif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{s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hnlaB't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cfof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hgfsf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 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klxrfg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u/L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lghL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If]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qnfO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nufgL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{ s;/L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tof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/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]{ .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HfnljB'tsf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lasNkdf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l56f] /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sd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nfufgLdf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lgdf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{0f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x'g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 ;f}o{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phf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{sf]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lasf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; s;/L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]{ &lt;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h}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ljs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OGwgn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rNg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 ;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jf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/L ;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fwgnfO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ljB'tLo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;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jf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/L ;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fwgn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k|lt:yfkg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{]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Aoa:yf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s;/L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ldnfpg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]&lt;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Vffgf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ksfpg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Pnlk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UofF;nfO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ljB'lto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phf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{n]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k|lt:yfkg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{]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Aoa:yf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ldnfpg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s] s:tf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k"j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{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tof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/L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]{ &lt;   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63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8915400" cy="6096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k|b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zdf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s[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lifsf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] l:ylt       </a:t>
            </a:r>
            <a:endParaRPr lang="en-US" sz="3600" b="1" dirty="0">
              <a:solidFill>
                <a:srgbClr val="C00000"/>
              </a:solidFill>
              <a:latin typeface="Preet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964" y="990600"/>
            <a:ext cx="8915400" cy="4191000"/>
          </a:xfrm>
        </p:spPr>
        <p:txBody>
          <a:bodyPr>
            <a:noAutofit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k|b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zdf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s'n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e"efusf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 @@=@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k|ltzt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hUuf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s[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lif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of]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Uo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5 .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s[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lifof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Uo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hUUff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dWo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&amp;^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k|ltzt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hUufdf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v]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tL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ul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Psf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 5 / @$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k|ltzt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hUuf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af+emf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 5 .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#^=!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k|ltzt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s[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lifof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Uo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hUufdf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l;+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rfO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;'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lawf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k'u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sf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 5 .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l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;++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lrt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hUufdWo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$^=!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k|lt;t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hUufdf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!@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dlxgf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l;+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rfO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x'G5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.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$$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k|ltzt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Preeti" pitchFamily="2" charset="0"/>
              </a:rPr>
              <a:t>3/ kl/</a:t>
            </a:r>
            <a:r>
              <a:rPr lang="en-US" sz="3600" dirty="0" err="1">
                <a:solidFill>
                  <a:schemeClr val="tx1"/>
                </a:solidFill>
                <a:latin typeface="Preeti" pitchFamily="2" charset="0"/>
              </a:rPr>
              <a:t>jf</a:t>
            </a:r>
            <a:r>
              <a:rPr lang="en-US" sz="3600" dirty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sz="3600" dirty="0" err="1">
                <a:solidFill>
                  <a:schemeClr val="tx1"/>
                </a:solidFill>
                <a:latin typeface="Preeti" pitchFamily="2" charset="0"/>
              </a:rPr>
              <a:t>nfO</a:t>
            </a:r>
            <a:r>
              <a:rPr lang="en-US" sz="3600" dirty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cf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+ˆ</a:t>
            </a:r>
            <a:r>
              <a:rPr lang="en-US" sz="3600" dirty="0">
                <a:solidFill>
                  <a:schemeClr val="tx1"/>
                </a:solidFill>
                <a:latin typeface="Preeti" pitchFamily="2" charset="0"/>
              </a:rPr>
              <a:t>gf] </a:t>
            </a:r>
            <a:r>
              <a:rPr lang="en-US" sz="3600" dirty="0" err="1">
                <a:solidFill>
                  <a:schemeClr val="tx1"/>
                </a:solidFill>
                <a:latin typeface="Preeti" pitchFamily="2" charset="0"/>
              </a:rPr>
              <a:t>pTkfbgn</a:t>
            </a:r>
            <a:r>
              <a:rPr lang="en-US" sz="3600" dirty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^ </a:t>
            </a:r>
            <a:r>
              <a:rPr lang="en-US" sz="3600" dirty="0" err="1">
                <a:solidFill>
                  <a:schemeClr val="tx1"/>
                </a:solidFill>
                <a:latin typeface="Preeti" pitchFamily="2" charset="0"/>
              </a:rPr>
              <a:t>dlxgf</a:t>
            </a:r>
            <a:r>
              <a:rPr lang="en-US" sz="36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Preeti" pitchFamily="2" charset="0"/>
              </a:rPr>
              <a:t>klg</a:t>
            </a:r>
            <a:r>
              <a:rPr lang="en-US" sz="36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Preeti" pitchFamily="2" charset="0"/>
              </a:rPr>
              <a:t>vfg</a:t>
            </a:r>
            <a:r>
              <a:rPr lang="en-US" sz="36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Preeti" pitchFamily="2" charset="0"/>
              </a:rPr>
              <a:t>k'Ub</a:t>
            </a:r>
            <a:r>
              <a:rPr lang="en-US" sz="3600" dirty="0">
                <a:solidFill>
                  <a:schemeClr val="tx1"/>
                </a:solidFill>
                <a:latin typeface="Preeti" pitchFamily="2" charset="0"/>
              </a:rPr>
              <a:t>}g 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.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!*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k|ltzt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3</a:t>
            </a:r>
            <a:r>
              <a:rPr lang="en-US" sz="3600" dirty="0">
                <a:solidFill>
                  <a:schemeClr val="tx1"/>
                </a:solidFill>
                <a:latin typeface="Preeti" pitchFamily="2" charset="0"/>
              </a:rPr>
              <a:t>/ kl/</a:t>
            </a:r>
            <a:r>
              <a:rPr lang="en-US" sz="3600" dirty="0" err="1">
                <a:solidFill>
                  <a:schemeClr val="tx1"/>
                </a:solidFill>
                <a:latin typeface="Preeti" pitchFamily="2" charset="0"/>
              </a:rPr>
              <a:t>jf</a:t>
            </a:r>
            <a:r>
              <a:rPr lang="en-US" sz="3600" dirty="0">
                <a:solidFill>
                  <a:schemeClr val="tx1"/>
                </a:solidFill>
                <a:latin typeface="Preeti" pitchFamily="2" charset="0"/>
              </a:rPr>
              <a:t>/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df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};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dL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vfB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Preeti" pitchFamily="2" charset="0"/>
              </a:rPr>
              <a:t>c;'/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Iffsf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 l:yltdf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5g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.  </a:t>
            </a:r>
            <a:endParaRPr lang="en-US" sz="3600" dirty="0">
              <a:solidFill>
                <a:schemeClr val="tx1"/>
              </a:solidFill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49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476317"/>
              </p:ext>
            </p:extLst>
          </p:nvPr>
        </p:nvGraphicFramePr>
        <p:xfrm>
          <a:off x="502041" y="754371"/>
          <a:ext cx="8149590" cy="5871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2961" y="231151"/>
            <a:ext cx="7828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u08sL 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k|b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zdf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afFemf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] s[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lifof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Uo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hUufsf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] 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k|ltzt</a:t>
            </a:r>
            <a:endParaRPr lang="en-US" sz="3200" b="1" dirty="0">
              <a:solidFill>
                <a:srgbClr val="C00000"/>
              </a:solidFill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70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612746"/>
              </p:ext>
            </p:extLst>
          </p:nvPr>
        </p:nvGraphicFramePr>
        <p:xfrm>
          <a:off x="76201" y="457200"/>
          <a:ext cx="9220199" cy="6314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2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96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22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22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22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622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23159">
                <a:tc>
                  <a:txBody>
                    <a:bodyPr/>
                    <a:lstStyle/>
                    <a:p>
                      <a:pPr algn="just"/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qmd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;+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Vof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lhNnfsf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]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gfd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Wffgsf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]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pTkfbsTj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       -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6g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x]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S6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/_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ds}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sf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]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pTkfbsTj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       -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6g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x]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S6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/_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sf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]bf]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sf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]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pTkfbsTj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       -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6g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x]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S6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/_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kmfk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/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sf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]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pTkfbsTj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       -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6g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x]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S6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/_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Ufx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'‘+‘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sf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] 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pTkfbsTj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       -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6g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x]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S6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/_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Hf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}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fsf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]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pTkfbsTj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       -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6g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x]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S6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/_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640"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latin typeface="Preeti" pitchFamily="2" charset="0"/>
                        </a:rPr>
                        <a:t>!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err="1" smtClean="0">
                          <a:latin typeface="Preeti" pitchFamily="2" charset="0"/>
                        </a:rPr>
                        <a:t>Uf</a:t>
                      </a:r>
                      <a:r>
                        <a:rPr lang="en-US" sz="2000" b="0" dirty="0" smtClean="0">
                          <a:latin typeface="Preeti" pitchFamily="2" charset="0"/>
                        </a:rPr>
                        <a:t>]f/</a:t>
                      </a:r>
                      <a:r>
                        <a:rPr lang="en-US" sz="2000" b="0" dirty="0" err="1" smtClean="0">
                          <a:latin typeface="Preeti" pitchFamily="2" charset="0"/>
                        </a:rPr>
                        <a:t>vf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latin typeface="Preeti" pitchFamily="2" charset="0"/>
                        </a:rPr>
                        <a:t>@=&amp;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latin typeface="Preeti" pitchFamily="2" charset="0"/>
                        </a:rPr>
                        <a:t>@=#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latin typeface="Preeti" pitchFamily="2" charset="0"/>
                        </a:rPr>
                        <a:t>!=&amp;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 smtClean="0">
                          <a:latin typeface="Preeti" pitchFamily="2" charset="0"/>
                        </a:rPr>
                        <a:t>!</a:t>
                      </a:r>
                      <a:endParaRPr lang="en-US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 smtClean="0">
                          <a:latin typeface="Preeti" pitchFamily="2" charset="0"/>
                        </a:rPr>
                        <a:t>!=(</a:t>
                      </a:r>
                      <a:endParaRPr lang="en-US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0" dirty="0" smtClean="0">
                          <a:latin typeface="Preeti" pitchFamily="2" charset="0"/>
                        </a:rPr>
                        <a:t>!=!</a:t>
                      </a:r>
                      <a:endParaRPr lang="en-US" sz="2200" b="0" dirty="0"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920"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latin typeface="Preeti" pitchFamily="2" charset="0"/>
                        </a:rPr>
                        <a:t>@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err="1" smtClean="0">
                          <a:latin typeface="Preeti" pitchFamily="2" charset="0"/>
                        </a:rPr>
                        <a:t>dgf</a:t>
                      </a:r>
                      <a:r>
                        <a:rPr lang="en-US" sz="2000" b="0" dirty="0" err="1" smtClean="0">
                          <a:latin typeface="Preeti"/>
                        </a:rPr>
                        <a:t>Ë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latin typeface="Preeti" pitchFamily="2" charset="0"/>
                        </a:rPr>
                        <a:t>)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latin typeface="Preeti" pitchFamily="2" charset="0"/>
                        </a:rPr>
                        <a:t>!=*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latin typeface="Preeti" pitchFamily="2" charset="0"/>
                        </a:rPr>
                        <a:t>)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 smtClean="0">
                          <a:latin typeface="Preeti" pitchFamily="2" charset="0"/>
                        </a:rPr>
                        <a:t>!=*</a:t>
                      </a:r>
                      <a:endParaRPr lang="en-US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 smtClean="0">
                          <a:latin typeface="Preeti" pitchFamily="2" charset="0"/>
                        </a:rPr>
                        <a:t>@=$</a:t>
                      </a:r>
                      <a:endParaRPr lang="en-US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0" dirty="0" smtClean="0">
                          <a:latin typeface="Preeti" pitchFamily="2" charset="0"/>
                        </a:rPr>
                        <a:t>!=&amp;</a:t>
                      </a:r>
                      <a:endParaRPr lang="en-US" sz="2200" b="0" dirty="0"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400"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latin typeface="Preeti" pitchFamily="2" charset="0"/>
                        </a:rPr>
                        <a:t>#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err="1" smtClean="0">
                          <a:latin typeface="Preeti" pitchFamily="2" charset="0"/>
                        </a:rPr>
                        <a:t>Df</a:t>
                      </a:r>
                      <a:r>
                        <a:rPr lang="en-US" sz="2000" b="0" dirty="0" smtClean="0">
                          <a:latin typeface="Preeti" pitchFamily="2" charset="0"/>
                        </a:rPr>
                        <a:t>':</a:t>
                      </a:r>
                      <a:r>
                        <a:rPr lang="en-US" sz="2000" b="0" dirty="0" err="1" smtClean="0">
                          <a:latin typeface="Preeti" pitchFamily="2" charset="0"/>
                        </a:rPr>
                        <a:t>tf</a:t>
                      </a:r>
                      <a:r>
                        <a:rPr lang="en-US" sz="2000" b="0" dirty="0" err="1" smtClean="0">
                          <a:latin typeface="Preeti"/>
                        </a:rPr>
                        <a:t>Ë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latin typeface="Preeti" pitchFamily="2" charset="0"/>
                        </a:rPr>
                        <a:t>)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latin typeface="Preeti" pitchFamily="2" charset="0"/>
                        </a:rPr>
                        <a:t>!=*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latin typeface="Preeti" pitchFamily="2" charset="0"/>
                        </a:rPr>
                        <a:t>)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 smtClean="0">
                          <a:latin typeface="Preeti" pitchFamily="2" charset="0"/>
                        </a:rPr>
                        <a:t>!=&amp;</a:t>
                      </a:r>
                      <a:endParaRPr lang="en-US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 smtClean="0">
                          <a:latin typeface="Preeti" pitchFamily="2" charset="0"/>
                        </a:rPr>
                        <a:t>!=^</a:t>
                      </a:r>
                      <a:endParaRPr lang="en-US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0" dirty="0" smtClean="0">
                          <a:latin typeface="Preeti" pitchFamily="2" charset="0"/>
                        </a:rPr>
                        <a:t>!=(</a:t>
                      </a:r>
                      <a:endParaRPr lang="en-US" sz="2200" b="0" dirty="0"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680"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latin typeface="Preeti" pitchFamily="2" charset="0"/>
                        </a:rPr>
                        <a:t>$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err="1" smtClean="0">
                          <a:latin typeface="Preeti" pitchFamily="2" charset="0"/>
                        </a:rPr>
                        <a:t>DofUbL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latin typeface="Preeti" pitchFamily="2" charset="0"/>
                        </a:rPr>
                        <a:t>#=@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latin typeface="Preeti" pitchFamily="2" charset="0"/>
                        </a:rPr>
                        <a:t>#=@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latin typeface="Preeti" pitchFamily="2" charset="0"/>
                        </a:rPr>
                        <a:t>!=#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 smtClean="0">
                          <a:latin typeface="Preeti" pitchFamily="2" charset="0"/>
                        </a:rPr>
                        <a:t>)=!</a:t>
                      </a:r>
                      <a:endParaRPr lang="en-US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 smtClean="0">
                          <a:latin typeface="Preeti" pitchFamily="2" charset="0"/>
                        </a:rPr>
                        <a:t>@=%</a:t>
                      </a:r>
                      <a:endParaRPr lang="en-US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0" dirty="0" smtClean="0">
                          <a:latin typeface="Preeti" pitchFamily="2" charset="0"/>
                        </a:rPr>
                        <a:t>!=#</a:t>
                      </a:r>
                      <a:endParaRPr lang="en-US" sz="2200" b="0" dirty="0"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784"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latin typeface="Preeti" pitchFamily="2" charset="0"/>
                        </a:rPr>
                        <a:t>%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err="1" smtClean="0">
                          <a:latin typeface="Preeti" pitchFamily="2" charset="0"/>
                        </a:rPr>
                        <a:t>sf:sL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latin typeface="Preeti" pitchFamily="2" charset="0"/>
                        </a:rPr>
                        <a:t>#=#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latin typeface="Preeti" pitchFamily="2" charset="0"/>
                        </a:rPr>
                        <a:t>@=^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latin typeface="Preeti" pitchFamily="2" charset="0"/>
                        </a:rPr>
                        <a:t>!=@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 smtClean="0">
                          <a:latin typeface="Preeti" pitchFamily="2" charset="0"/>
                        </a:rPr>
                        <a:t>!=!</a:t>
                      </a:r>
                      <a:endParaRPr lang="en-US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 smtClean="0">
                          <a:latin typeface="Preeti" pitchFamily="2" charset="0"/>
                        </a:rPr>
                        <a:t>!=(</a:t>
                      </a:r>
                      <a:endParaRPr lang="en-US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0" dirty="0" smtClean="0">
                          <a:latin typeface="Preeti" pitchFamily="2" charset="0"/>
                        </a:rPr>
                        <a:t>)=(</a:t>
                      </a:r>
                      <a:endParaRPr lang="en-US" sz="2200" b="0" dirty="0"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784"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^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ndh'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Preeti"/>
                        </a:rPr>
                        <a:t>Ë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#=)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@=@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!=)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)=*</a:t>
                      </a:r>
                      <a:endParaRPr lang="en-US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@=*</a:t>
                      </a:r>
                      <a:endParaRPr lang="en-US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!=)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784"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&amp;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Tfgx+F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'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#=&amp;</a:t>
                      </a:r>
                      <a:endParaRPr lang="en-US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@=*</a:t>
                      </a:r>
                      <a:endParaRPr lang="en-US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)=(</a:t>
                      </a:r>
                      <a:endParaRPr lang="en-US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)=*</a:t>
                      </a:r>
                      <a:endParaRPr lang="en-US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@=)</a:t>
                      </a:r>
                      <a:endParaRPr lang="en-US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)=(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838"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gjnk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/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f;L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k"j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{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$=#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@=(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!=!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!=%</a:t>
                      </a:r>
                      <a:endParaRPr lang="en-US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@=)</a:t>
                      </a:r>
                      <a:endParaRPr lang="en-US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!=^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6784"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latin typeface="Preeti" pitchFamily="2" charset="0"/>
                        </a:rPr>
                        <a:t>(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latin typeface="Preeti" pitchFamily="2" charset="0"/>
                        </a:rPr>
                        <a:t>:</a:t>
                      </a:r>
                      <a:r>
                        <a:rPr lang="en-US" sz="2000" b="0" dirty="0" err="1" smtClean="0">
                          <a:latin typeface="Preeti" pitchFamily="2" charset="0"/>
                        </a:rPr>
                        <a:t>ofËhf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latin typeface="Preeti" pitchFamily="2" charset="0"/>
                        </a:rPr>
                        <a:t>#=*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latin typeface="Preeti" pitchFamily="2" charset="0"/>
                        </a:rPr>
                        <a:t>#=!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latin typeface="Preeti" pitchFamily="2" charset="0"/>
                        </a:rPr>
                        <a:t>!=!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 smtClean="0">
                          <a:latin typeface="Preeti" pitchFamily="2" charset="0"/>
                        </a:rPr>
                        <a:t>)=*</a:t>
                      </a:r>
                      <a:endParaRPr lang="en-US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 smtClean="0">
                          <a:latin typeface="Preeti" pitchFamily="2" charset="0"/>
                        </a:rPr>
                        <a:t>!=*</a:t>
                      </a:r>
                      <a:endParaRPr lang="en-US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0" dirty="0" smtClean="0">
                          <a:latin typeface="Preeti" pitchFamily="2" charset="0"/>
                        </a:rPr>
                        <a:t>)=*</a:t>
                      </a:r>
                      <a:endParaRPr lang="en-US" sz="2200" b="0" dirty="0"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9994"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!)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kj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{t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@=*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!=^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)=(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)=(</a:t>
                      </a:r>
                      <a:endParaRPr lang="en-US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#=#</a:t>
                      </a:r>
                      <a:endParaRPr lang="en-US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)=(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5930"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latin typeface="Preeti" pitchFamily="2" charset="0"/>
                        </a:rPr>
                        <a:t>!!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err="1" smtClean="0">
                          <a:latin typeface="Preeti" pitchFamily="2" charset="0"/>
                        </a:rPr>
                        <a:t>afUn'</a:t>
                      </a:r>
                      <a:r>
                        <a:rPr lang="en-US" sz="2000" b="0" dirty="0" err="1" smtClean="0">
                          <a:latin typeface="Preeti"/>
                        </a:rPr>
                        <a:t>Ë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latin typeface="Preeti" pitchFamily="2" charset="0"/>
                        </a:rPr>
                        <a:t>#=%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latin typeface="Preeti" pitchFamily="2" charset="0"/>
                        </a:rPr>
                        <a:t>#=#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latin typeface="Preeti" pitchFamily="2" charset="0"/>
                        </a:rPr>
                        <a:t>!=@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 smtClean="0">
                          <a:latin typeface="Preeti" pitchFamily="2" charset="0"/>
                        </a:rPr>
                        <a:t>!=$</a:t>
                      </a:r>
                      <a:endParaRPr lang="en-US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 smtClean="0">
                          <a:latin typeface="Preeti" pitchFamily="2" charset="0"/>
                        </a:rPr>
                        <a:t>@=^</a:t>
                      </a:r>
                      <a:endParaRPr lang="en-US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0" dirty="0" smtClean="0">
                          <a:latin typeface="Preeti" pitchFamily="2" charset="0"/>
                        </a:rPr>
                        <a:t>!=@</a:t>
                      </a:r>
                      <a:endParaRPr lang="en-US" sz="2200" b="0" dirty="0"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endParaRPr lang="en-US" sz="2000" b="1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  <a:latin typeface="Preeti" pitchFamily="2" charset="0"/>
                        </a:rPr>
                        <a:t>k|b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Preeti" pitchFamily="2" charset="0"/>
                        </a:rPr>
                        <a:t>]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  <a:latin typeface="Preeti" pitchFamily="2" charset="0"/>
                        </a:rPr>
                        <a:t>zsf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Preeti" pitchFamily="2" charset="0"/>
                        </a:rPr>
                        <a:t>] ;/b/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Preeti" pitchFamily="2" charset="0"/>
                        </a:rPr>
                        <a:t>#=$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Preeti" pitchFamily="2" charset="0"/>
                        </a:rPr>
                        <a:t>@=&amp;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Preeti" pitchFamily="2" charset="0"/>
                        </a:rPr>
                        <a:t>!=!           !=@          @=@           </a:t>
                      </a: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Preeti" pitchFamily="2" charset="0"/>
                        </a:rPr>
                        <a:t> 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Preeti" pitchFamily="2" charset="0"/>
                        </a:rPr>
                        <a:t>!=#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872837" y="-1"/>
            <a:ext cx="7315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C00000"/>
                </a:solidFill>
                <a:latin typeface="Preeti" pitchFamily="2" charset="0"/>
              </a:rPr>
              <a:t>u08sL</a:t>
            </a:r>
            <a:r>
              <a:rPr lang="en-US" sz="2800" b="1" dirty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Preeti" pitchFamily="2" charset="0"/>
              </a:rPr>
              <a:t>k|b</a:t>
            </a:r>
            <a:r>
              <a:rPr lang="en-US" sz="2800" b="1" dirty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sz="2800" b="1" dirty="0" err="1">
                <a:solidFill>
                  <a:srgbClr val="C00000"/>
                </a:solidFill>
                <a:latin typeface="Preeti" pitchFamily="2" charset="0"/>
              </a:rPr>
              <a:t>zdf</a:t>
            </a:r>
            <a:r>
              <a:rPr lang="en-US" sz="2800" b="1" dirty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Preeti" pitchFamily="2" charset="0"/>
              </a:rPr>
              <a:t>vfBfGg</a:t>
            </a:r>
            <a:r>
              <a:rPr lang="en-US" sz="28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Preeti" pitchFamily="2" charset="0"/>
              </a:rPr>
              <a:t>afnLsf</a:t>
            </a:r>
            <a:r>
              <a:rPr lang="en-US" sz="2800" b="1" dirty="0" smtClean="0">
                <a:solidFill>
                  <a:srgbClr val="C00000"/>
                </a:solidFill>
                <a:latin typeface="Preeti" pitchFamily="2" charset="0"/>
              </a:rPr>
              <a:t>] </a:t>
            </a:r>
            <a:r>
              <a:rPr lang="en-US" sz="2800" b="1" dirty="0" err="1" smtClean="0">
                <a:solidFill>
                  <a:srgbClr val="C00000"/>
                </a:solidFill>
                <a:latin typeface="Preeti" pitchFamily="2" charset="0"/>
              </a:rPr>
              <a:t>pTkfbsTj</a:t>
            </a:r>
            <a:r>
              <a:rPr lang="en-US" sz="2800" b="1" dirty="0" smtClean="0">
                <a:solidFill>
                  <a:srgbClr val="FF0000"/>
                </a:solidFill>
                <a:latin typeface="Preeti" pitchFamily="2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Preeti" pitchFamily="2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5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556584"/>
              </p:ext>
            </p:extLst>
          </p:nvPr>
        </p:nvGraphicFramePr>
        <p:xfrm>
          <a:off x="76201" y="457200"/>
          <a:ext cx="9220199" cy="6314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2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96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22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22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22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622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23159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qmd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;+</a:t>
                      </a:r>
                      <a:r>
                        <a:rPr lang="en-US" sz="2200" baseline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Vof</a:t>
                      </a:r>
                      <a:endParaRPr lang="en-US" sz="220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lhNnfsf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]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gfd</a:t>
                      </a:r>
                      <a:endParaRPr lang="en-US" sz="220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d;'/f]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sf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]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pTkfbsTj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       -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6g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x]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S6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/_</a:t>
                      </a:r>
                      <a:endParaRPr lang="en-US" sz="220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Rfgfsf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] 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pTkfbsTj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       -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6g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x]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S6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/_</a:t>
                      </a:r>
                      <a:endParaRPr lang="en-US" sz="220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Dff;sf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]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pTkfbsTj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       -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6g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x]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S6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/_</a:t>
                      </a:r>
                      <a:endParaRPr lang="en-US" sz="220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Ef6df;sf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]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pTkfbsTj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       -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6g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x]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S6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/_</a:t>
                      </a:r>
                      <a:endParaRPr lang="en-US" sz="220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Af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]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f8Lsf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] 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pTkfbsTj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       -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6g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x]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S6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/_</a:t>
                      </a:r>
                      <a:endParaRPr lang="en-US" sz="220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l;ldsf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]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pTkfbsTj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       -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6g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x]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S6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/_</a:t>
                      </a:r>
                      <a:endParaRPr lang="en-US" sz="220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6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!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Uf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]f/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vf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!=)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)=(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)=^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)=(</a:t>
                      </a:r>
                      <a:endParaRPr lang="en-US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)=*</a:t>
                      </a:r>
                      <a:endParaRPr lang="en-US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!=)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92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@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dgf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Preeti"/>
                        </a:rPr>
                        <a:t>Ë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)=(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)=)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)=)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!=!</a:t>
                      </a:r>
                      <a:endParaRPr lang="en-US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)=)</a:t>
                      </a:r>
                      <a:endParaRPr lang="en-US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!=)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40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Preeti" pitchFamily="2" charset="0"/>
                        </a:rPr>
                        <a:t>#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err="1" smtClean="0">
                          <a:latin typeface="Preeti" pitchFamily="2" charset="0"/>
                        </a:rPr>
                        <a:t>Df</a:t>
                      </a:r>
                      <a:r>
                        <a:rPr lang="en-US" sz="2000" b="0" dirty="0" smtClean="0">
                          <a:latin typeface="Preeti" pitchFamily="2" charset="0"/>
                        </a:rPr>
                        <a:t>':</a:t>
                      </a:r>
                      <a:r>
                        <a:rPr lang="en-US" sz="2000" b="0" dirty="0" err="1" smtClean="0">
                          <a:latin typeface="Preeti" pitchFamily="2" charset="0"/>
                        </a:rPr>
                        <a:t>tf</a:t>
                      </a:r>
                      <a:r>
                        <a:rPr lang="en-US" sz="2000" b="0" dirty="0" err="1" smtClean="0">
                          <a:latin typeface="Preeti"/>
                        </a:rPr>
                        <a:t>Ë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Preeti" pitchFamily="2" charset="0"/>
                        </a:rPr>
                        <a:t>)=)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Preeti" pitchFamily="2" charset="0"/>
                        </a:rPr>
                        <a:t>)=)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Preeti" pitchFamily="2" charset="0"/>
                        </a:rPr>
                        <a:t>)=)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Preeti" pitchFamily="2" charset="0"/>
                        </a:rPr>
                        <a:t>)=)</a:t>
                      </a:r>
                      <a:endParaRPr lang="en-US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Preeti" pitchFamily="2" charset="0"/>
                        </a:rPr>
                        <a:t>)=)</a:t>
                      </a:r>
                      <a:endParaRPr lang="en-US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atin typeface="Preeti" pitchFamily="2" charset="0"/>
                        </a:rPr>
                        <a:t>!=&amp;</a:t>
                      </a:r>
                      <a:endParaRPr lang="en-US" sz="2200" b="0" dirty="0"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68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Preeti" pitchFamily="2" charset="0"/>
                        </a:rPr>
                        <a:t>$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err="1" smtClean="0">
                          <a:latin typeface="Preeti" pitchFamily="2" charset="0"/>
                        </a:rPr>
                        <a:t>DofUbL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Preeti" pitchFamily="2" charset="0"/>
                        </a:rPr>
                        <a:t>)=*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Preeti" pitchFamily="2" charset="0"/>
                        </a:rPr>
                        <a:t>!=!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Preeti" pitchFamily="2" charset="0"/>
                        </a:rPr>
                        <a:t>!=@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Preeti" pitchFamily="2" charset="0"/>
                        </a:rPr>
                        <a:t>!=@</a:t>
                      </a:r>
                      <a:endParaRPr lang="en-US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Preeti" pitchFamily="2" charset="0"/>
                        </a:rPr>
                        <a:t>)=(</a:t>
                      </a:r>
                      <a:endParaRPr lang="en-US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atin typeface="Preeti" pitchFamily="2" charset="0"/>
                        </a:rPr>
                        <a:t>!=$</a:t>
                      </a:r>
                      <a:endParaRPr lang="en-US" sz="2200" b="0" dirty="0"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784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Preeti" pitchFamily="2" charset="0"/>
                        </a:rPr>
                        <a:t>%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err="1" smtClean="0">
                          <a:latin typeface="Preeti" pitchFamily="2" charset="0"/>
                        </a:rPr>
                        <a:t>sf:sL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Preeti" pitchFamily="2" charset="0"/>
                        </a:rPr>
                        <a:t>)=(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Preeti" pitchFamily="2" charset="0"/>
                        </a:rPr>
                        <a:t>@=)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Preeti" pitchFamily="2" charset="0"/>
                        </a:rPr>
                        <a:t>!=)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Preeti" pitchFamily="2" charset="0"/>
                        </a:rPr>
                        <a:t>!=)</a:t>
                      </a:r>
                      <a:endParaRPr lang="en-US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Preeti" pitchFamily="2" charset="0"/>
                        </a:rPr>
                        <a:t>!=!</a:t>
                      </a:r>
                      <a:endParaRPr lang="en-US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atin typeface="Preeti" pitchFamily="2" charset="0"/>
                        </a:rPr>
                        <a:t>!=)</a:t>
                      </a:r>
                      <a:endParaRPr lang="en-US" sz="2200" b="0" dirty="0"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784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^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ndh'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Preeti"/>
                        </a:rPr>
                        <a:t>Ë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!=*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)=)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)=*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)=(</a:t>
                      </a:r>
                      <a:endParaRPr lang="en-US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!=!</a:t>
                      </a:r>
                      <a:endParaRPr lang="en-US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!=)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784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&amp;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Tfgx+F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'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)=(</a:t>
                      </a:r>
                      <a:endParaRPr lang="en-US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)=&amp;</a:t>
                      </a:r>
                      <a:endParaRPr lang="en-US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)=&amp;</a:t>
                      </a:r>
                      <a:endParaRPr lang="en-US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)=(</a:t>
                      </a:r>
                      <a:endParaRPr lang="en-US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!=#</a:t>
                      </a:r>
                      <a:endParaRPr lang="en-US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)=@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838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gjnk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/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f;L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k"j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{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!=@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)=&amp;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)=&amp;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!=!</a:t>
                      </a:r>
                      <a:endParaRPr lang="en-US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!=@</a:t>
                      </a:r>
                      <a:endParaRPr lang="en-US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@=@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6784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Preeti" pitchFamily="2" charset="0"/>
                        </a:rPr>
                        <a:t>(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smtClean="0">
                          <a:latin typeface="Preeti" pitchFamily="2" charset="0"/>
                        </a:rPr>
                        <a:t>:</a:t>
                      </a:r>
                      <a:r>
                        <a:rPr lang="en-US" sz="2000" b="0" dirty="0" err="1" smtClean="0">
                          <a:latin typeface="Preeti" pitchFamily="2" charset="0"/>
                        </a:rPr>
                        <a:t>ofËhf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Preeti" pitchFamily="2" charset="0"/>
                        </a:rPr>
                        <a:t>)=*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Preeti" pitchFamily="2" charset="0"/>
                        </a:rPr>
                        <a:t>!=!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Preeti" pitchFamily="2" charset="0"/>
                        </a:rPr>
                        <a:t>!=@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Preeti" pitchFamily="2" charset="0"/>
                        </a:rPr>
                        <a:t>!=!</a:t>
                      </a:r>
                      <a:endParaRPr lang="en-US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Preeti" pitchFamily="2" charset="0"/>
                        </a:rPr>
                        <a:t>!=!</a:t>
                      </a:r>
                      <a:endParaRPr lang="en-US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atin typeface="Preeti" pitchFamily="2" charset="0"/>
                        </a:rPr>
                        <a:t>!=)</a:t>
                      </a:r>
                      <a:endParaRPr lang="en-US" sz="2200" b="0" dirty="0"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9994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!)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kj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{t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)=*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@=^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)=^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)=*</a:t>
                      </a:r>
                      <a:endParaRPr lang="en-US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)=&amp;</a:t>
                      </a:r>
                      <a:endParaRPr lang="en-US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)=&amp;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593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Preeti" pitchFamily="2" charset="0"/>
                        </a:rPr>
                        <a:t>!!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err="1" smtClean="0">
                          <a:latin typeface="Preeti" pitchFamily="2" charset="0"/>
                        </a:rPr>
                        <a:t>afUn'</a:t>
                      </a:r>
                      <a:r>
                        <a:rPr lang="en-US" sz="2000" b="0" dirty="0" err="1" smtClean="0">
                          <a:latin typeface="Preeti"/>
                        </a:rPr>
                        <a:t>Ë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Preeti" pitchFamily="2" charset="0"/>
                        </a:rPr>
                        <a:t>)=*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Preeti" pitchFamily="2" charset="0"/>
                        </a:rPr>
                        <a:t>!=#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Preeti" pitchFamily="2" charset="0"/>
                        </a:rPr>
                        <a:t>)=(</a:t>
                      </a:r>
                      <a:endParaRPr lang="en-US" sz="2000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Preeti" pitchFamily="2" charset="0"/>
                        </a:rPr>
                        <a:t>!=$</a:t>
                      </a:r>
                      <a:endParaRPr lang="en-US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Preeti" pitchFamily="2" charset="0"/>
                        </a:rPr>
                        <a:t>!=*</a:t>
                      </a:r>
                      <a:endParaRPr lang="en-US" b="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atin typeface="Preeti" pitchFamily="2" charset="0"/>
                        </a:rPr>
                        <a:t>@=#</a:t>
                      </a:r>
                      <a:endParaRPr lang="en-US" sz="2200" b="0" dirty="0"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2000" b="1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  <a:latin typeface="Preeti" pitchFamily="2" charset="0"/>
                        </a:rPr>
                        <a:t>k|b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Preeti" pitchFamily="2" charset="0"/>
                        </a:rPr>
                        <a:t>]z ;/b/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Preeti" pitchFamily="2" charset="0"/>
                        </a:rPr>
                        <a:t>!=!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Preeti" pitchFamily="2" charset="0"/>
                        </a:rPr>
                        <a:t>)=(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Preeti" pitchFamily="2" charset="0"/>
                        </a:rPr>
                        <a:t>)=&amp;          !=!           !=@ 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Preeti" pitchFamily="2" charset="0"/>
                        </a:rPr>
                        <a:t>!=!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872837" y="-1"/>
            <a:ext cx="7315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C00000"/>
                </a:solidFill>
                <a:latin typeface="Preeti" pitchFamily="2" charset="0"/>
              </a:rPr>
              <a:t>u08sL</a:t>
            </a:r>
            <a:r>
              <a:rPr lang="en-US" sz="2800" b="1" dirty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Preeti" pitchFamily="2" charset="0"/>
              </a:rPr>
              <a:t>k|b</a:t>
            </a:r>
            <a:r>
              <a:rPr lang="en-US" sz="2800" b="1" dirty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sz="2800" b="1" dirty="0" err="1">
                <a:solidFill>
                  <a:srgbClr val="C00000"/>
                </a:solidFill>
                <a:latin typeface="Preeti" pitchFamily="2" charset="0"/>
              </a:rPr>
              <a:t>zdf</a:t>
            </a:r>
            <a:r>
              <a:rPr lang="en-US" sz="2800" b="1" dirty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Preeti" pitchFamily="2" charset="0"/>
              </a:rPr>
              <a:t>bnxgsf</a:t>
            </a:r>
            <a:r>
              <a:rPr lang="en-US" sz="2800" b="1" dirty="0" smtClean="0">
                <a:solidFill>
                  <a:srgbClr val="C00000"/>
                </a:solidFill>
                <a:latin typeface="Preeti" pitchFamily="2" charset="0"/>
              </a:rPr>
              <a:t>] </a:t>
            </a:r>
            <a:r>
              <a:rPr lang="en-US" sz="2800" b="1" dirty="0" err="1" smtClean="0">
                <a:solidFill>
                  <a:srgbClr val="C00000"/>
                </a:solidFill>
                <a:latin typeface="Preeti" pitchFamily="2" charset="0"/>
              </a:rPr>
              <a:t>pTkfbsTj</a:t>
            </a:r>
            <a:r>
              <a:rPr lang="en-US" sz="2800" b="1" dirty="0" smtClean="0">
                <a:solidFill>
                  <a:srgbClr val="FF0000"/>
                </a:solidFill>
                <a:latin typeface="Preeti" pitchFamily="2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Preeti" pitchFamily="2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56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22961" y="231151"/>
            <a:ext cx="7828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u08sL 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k|b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zdf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k|ltJolQm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  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vfBfGg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pknAwtf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 s]=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lh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=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df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endParaRPr lang="en-US" sz="3200" b="1" dirty="0">
              <a:solidFill>
                <a:srgbClr val="C00000"/>
              </a:solidFill>
              <a:latin typeface="Preeti" pitchFamily="2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97765"/>
              </p:ext>
            </p:extLst>
          </p:nvPr>
        </p:nvGraphicFramePr>
        <p:xfrm>
          <a:off x="457200" y="1066800"/>
          <a:ext cx="82296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822961" y="3429000"/>
            <a:ext cx="78286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458200" y="327660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nk-Cast" pitchFamily="2" charset="0"/>
              </a:rPr>
              <a:t>201 s]= </a:t>
            </a:r>
            <a:r>
              <a:rPr lang="en-US" b="1" dirty="0" err="1" smtClean="0">
                <a:latin typeface="Ank-Cast" pitchFamily="2" charset="0"/>
              </a:rPr>
              <a:t>lh</a:t>
            </a:r>
            <a:r>
              <a:rPr lang="en-US" b="1" dirty="0" smtClean="0">
                <a:latin typeface="Ank-Cast" pitchFamily="2" charset="0"/>
              </a:rPr>
              <a:t> </a:t>
            </a:r>
            <a:r>
              <a:rPr lang="en-US" b="1" dirty="0" err="1" smtClean="0">
                <a:latin typeface="Ank-Cast" pitchFamily="2" charset="0"/>
              </a:rPr>
              <a:t>cfaZostf</a:t>
            </a:r>
            <a:endParaRPr lang="en-US" b="1" dirty="0">
              <a:latin typeface="Ank-Cas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18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813946"/>
              </p:ext>
            </p:extLst>
          </p:nvPr>
        </p:nvGraphicFramePr>
        <p:xfrm>
          <a:off x="242668" y="754371"/>
          <a:ext cx="8408963" cy="5871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2961" y="231151"/>
            <a:ext cx="7828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u08sL 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k|b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zdf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k|ltJolQm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b'w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pknAwtf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 -ln6/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df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_</a:t>
            </a:r>
            <a:endParaRPr lang="en-US" sz="3200" b="1" dirty="0">
              <a:solidFill>
                <a:srgbClr val="C00000"/>
              </a:solidFill>
              <a:latin typeface="Preeti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822961" y="2954216"/>
            <a:ext cx="7828670" cy="4220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1"/>
          <p:cNvSpPr txBox="1"/>
          <p:nvPr/>
        </p:nvSpPr>
        <p:spPr>
          <a:xfrm>
            <a:off x="4360984" y="2490021"/>
            <a:ext cx="1670540" cy="43607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>
                <a:latin typeface="Preeti" pitchFamily="2" charset="0"/>
              </a:rPr>
              <a:t>cf</a:t>
            </a:r>
            <a:r>
              <a:rPr lang="en-US" sz="2400" dirty="0" smtClean="0">
                <a:latin typeface="Preeti" pitchFamily="2" charset="0"/>
              </a:rPr>
              <a:t>};t !!) ln6/</a:t>
            </a:r>
            <a:endParaRPr lang="en-US" sz="2400" dirty="0"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63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08599"/>
              </p:ext>
            </p:extLst>
          </p:nvPr>
        </p:nvGraphicFramePr>
        <p:xfrm>
          <a:off x="502041" y="754371"/>
          <a:ext cx="8149590" cy="5871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2961" y="231151"/>
            <a:ext cx="7828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Preeti" pitchFamily="2" charset="0"/>
              </a:rPr>
              <a:t>u08sL </a:t>
            </a:r>
            <a:r>
              <a:rPr lang="en-US" sz="3200" b="1" dirty="0" err="1">
                <a:solidFill>
                  <a:srgbClr val="C00000"/>
                </a:solidFill>
                <a:latin typeface="Preeti" pitchFamily="2" charset="0"/>
              </a:rPr>
              <a:t>k|b</a:t>
            </a:r>
            <a:r>
              <a:rPr lang="en-US" sz="3200" b="1" dirty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sz="3200" b="1" dirty="0" err="1">
                <a:solidFill>
                  <a:srgbClr val="C00000"/>
                </a:solidFill>
                <a:latin typeface="Preeti" pitchFamily="2" charset="0"/>
              </a:rPr>
              <a:t>zdf</a:t>
            </a:r>
            <a:r>
              <a:rPr lang="en-US" sz="3200" b="1" dirty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Preeti" pitchFamily="2" charset="0"/>
              </a:rPr>
              <a:t>k|ltJolQm</a:t>
            </a:r>
            <a:r>
              <a:rPr lang="en-US" sz="3200" b="1" dirty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df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;' </a:t>
            </a:r>
            <a:r>
              <a:rPr lang="en-US" sz="3200" b="1" dirty="0" err="1">
                <a:solidFill>
                  <a:srgbClr val="C00000"/>
                </a:solidFill>
                <a:latin typeface="Preeti" pitchFamily="2" charset="0"/>
              </a:rPr>
              <a:t>pknAwtf</a:t>
            </a:r>
            <a:r>
              <a:rPr lang="en-US" sz="3200" b="1" dirty="0">
                <a:solidFill>
                  <a:srgbClr val="C00000"/>
                </a:solidFill>
                <a:latin typeface="Preeti" pitchFamily="2" charset="0"/>
              </a:rPr>
              <a:t> -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s]=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hL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=_</a:t>
            </a:r>
            <a:endParaRPr lang="en-US" sz="3200" b="1" dirty="0">
              <a:solidFill>
                <a:srgbClr val="C00000"/>
              </a:solidFill>
              <a:latin typeface="Preeti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002324" y="3564721"/>
            <a:ext cx="7649307" cy="4123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48862" y="885764"/>
            <a:ext cx="7271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Preeti" pitchFamily="2" charset="0"/>
              </a:rPr>
              <a:t>lasf</a:t>
            </a:r>
            <a:r>
              <a:rPr lang="en-US" sz="2400" dirty="0" smtClean="0">
                <a:latin typeface="Preeti" pitchFamily="2" charset="0"/>
              </a:rPr>
              <a:t>;;Ln b]</a:t>
            </a:r>
            <a:r>
              <a:rPr lang="en-US" sz="2400" dirty="0" err="1" smtClean="0">
                <a:latin typeface="Preeti" pitchFamily="2" charset="0"/>
              </a:rPr>
              <a:t>zdf</a:t>
            </a:r>
            <a:r>
              <a:rPr lang="en-US" sz="2400" dirty="0" smtClean="0">
                <a:latin typeface="Preeti" pitchFamily="2" charset="0"/>
              </a:rPr>
              <a:t> ;/b/ </a:t>
            </a:r>
            <a:r>
              <a:rPr lang="en-US" sz="2400" dirty="0" err="1" smtClean="0">
                <a:latin typeface="Preeti" pitchFamily="2" charset="0"/>
              </a:rPr>
              <a:t>vkt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jflif</a:t>
            </a:r>
            <a:r>
              <a:rPr lang="en-US" sz="2400" dirty="0" smtClean="0">
                <a:latin typeface="Preeti" pitchFamily="2" charset="0"/>
              </a:rPr>
              <a:t>{s #@=$ s]=</a:t>
            </a:r>
            <a:r>
              <a:rPr lang="en-US" sz="2400" dirty="0" err="1" smtClean="0">
                <a:latin typeface="Preeti" pitchFamily="2" charset="0"/>
              </a:rPr>
              <a:t>lh</a:t>
            </a:r>
            <a:r>
              <a:rPr lang="en-US" sz="2400" dirty="0" smtClean="0">
                <a:latin typeface="Preeti" pitchFamily="2" charset="0"/>
              </a:rPr>
              <a:t> / </a:t>
            </a:r>
            <a:r>
              <a:rPr lang="en-US" sz="2400" dirty="0" err="1" smtClean="0">
                <a:latin typeface="Preeti" pitchFamily="2" charset="0"/>
              </a:rPr>
              <a:t>lasl;t</a:t>
            </a:r>
            <a:r>
              <a:rPr lang="en-US" sz="2400" dirty="0" smtClean="0">
                <a:latin typeface="Preeti" pitchFamily="2" charset="0"/>
              </a:rPr>
              <a:t> b]</a:t>
            </a:r>
            <a:r>
              <a:rPr lang="en-US" sz="2400" dirty="0" err="1" smtClean="0">
                <a:latin typeface="Preeti" pitchFamily="2" charset="0"/>
              </a:rPr>
              <a:t>zdf</a:t>
            </a:r>
            <a:r>
              <a:rPr lang="en-US" sz="2400" dirty="0" smtClean="0">
                <a:latin typeface="Preeti" pitchFamily="2" charset="0"/>
              </a:rPr>
              <a:t> ;/b/ </a:t>
            </a:r>
            <a:r>
              <a:rPr lang="en-US" sz="2400" dirty="0" err="1" smtClean="0">
                <a:latin typeface="Preeti" pitchFamily="2" charset="0"/>
              </a:rPr>
              <a:t>vkt</a:t>
            </a:r>
            <a:r>
              <a:rPr lang="en-US" sz="2400" dirty="0" smtClean="0">
                <a:latin typeface="Preeti" pitchFamily="2" charset="0"/>
              </a:rPr>
              <a:t> &amp;(=$ s]= </a:t>
            </a:r>
            <a:r>
              <a:rPr lang="en-US" sz="2400" dirty="0" err="1" smtClean="0">
                <a:latin typeface="Preeti" pitchFamily="2" charset="0"/>
              </a:rPr>
              <a:t>lh</a:t>
            </a:r>
            <a:r>
              <a:rPr lang="en-US" sz="2400" dirty="0" smtClean="0">
                <a:latin typeface="Preeti" pitchFamily="2" charset="0"/>
              </a:rPr>
              <a:t>  /x]</a:t>
            </a:r>
            <a:r>
              <a:rPr lang="en-US" sz="2400" dirty="0" err="1" smtClean="0">
                <a:latin typeface="Preeti" pitchFamily="2" charset="0"/>
              </a:rPr>
              <a:t>sf</a:t>
            </a:r>
            <a:r>
              <a:rPr lang="en-US" sz="2400" dirty="0" smtClean="0">
                <a:latin typeface="Preeti" pitchFamily="2" charset="0"/>
              </a:rPr>
              <a:t>] 5 . </a:t>
            </a:r>
            <a:endParaRPr lang="en-US" sz="2400" dirty="0"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48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Preeti" pitchFamily="2" charset="0"/>
              </a:rPr>
              <a:t>o; k|:</a:t>
            </a:r>
            <a:r>
              <a:rPr lang="en-US" b="1" dirty="0" err="1" smtClean="0">
                <a:latin typeface="Preeti" pitchFamily="2" charset="0"/>
              </a:rPr>
              <a:t>t'tLdf</a:t>
            </a:r>
            <a:r>
              <a:rPr lang="en-US" b="1" dirty="0" smtClean="0">
                <a:latin typeface="Preeti" pitchFamily="2" charset="0"/>
              </a:rPr>
              <a:t> ;</a:t>
            </a:r>
            <a:r>
              <a:rPr lang="en-US" b="1" dirty="0" err="1" smtClean="0">
                <a:latin typeface="Preeti" pitchFamily="2" charset="0"/>
              </a:rPr>
              <a:t>dfj</a:t>
            </a:r>
            <a:r>
              <a:rPr lang="en-US" b="1" dirty="0" smtClean="0">
                <a:latin typeface="Preeti" pitchFamily="2" charset="0"/>
              </a:rPr>
              <a:t>]z </a:t>
            </a:r>
            <a:r>
              <a:rPr lang="en-US" b="1" dirty="0" err="1" smtClean="0">
                <a:latin typeface="Preeti" pitchFamily="2" charset="0"/>
              </a:rPr>
              <a:t>ePsf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laifoa:t</a:t>
            </a:r>
            <a:r>
              <a:rPr lang="en-US" dirty="0" smtClean="0">
                <a:latin typeface="Preeti" pitchFamily="2" charset="0"/>
              </a:rPr>
              <a:t>'</a:t>
            </a:r>
            <a:endParaRPr lang="en-US" dirty="0"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Preeti" pitchFamily="2" charset="0"/>
              </a:rPr>
              <a:t>k|b</a:t>
            </a:r>
            <a:r>
              <a:rPr lang="en-US" sz="2800" dirty="0" smtClean="0">
                <a:latin typeface="Preeti" pitchFamily="2" charset="0"/>
              </a:rPr>
              <a:t>]</a:t>
            </a:r>
            <a:r>
              <a:rPr lang="en-US" sz="2800" dirty="0" err="1" smtClean="0">
                <a:latin typeface="Preeti" pitchFamily="2" charset="0"/>
              </a:rPr>
              <a:t>zsf</a:t>
            </a:r>
            <a:r>
              <a:rPr lang="en-US" sz="2800" dirty="0" smtClean="0">
                <a:latin typeface="Preeti" pitchFamily="2" charset="0"/>
              </a:rPr>
              <a:t>]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Preeti" pitchFamily="2" charset="0"/>
              </a:rPr>
              <a:t>kl/</a:t>
            </a:r>
            <a:r>
              <a:rPr lang="en-US" sz="2800" dirty="0" err="1" smtClean="0">
                <a:latin typeface="Preeti" pitchFamily="2" charset="0"/>
              </a:rPr>
              <a:t>ro</a:t>
            </a:r>
            <a:r>
              <a:rPr lang="en-US" sz="2800" dirty="0" smtClean="0">
                <a:latin typeface="Preeti" pitchFamily="2" charset="0"/>
              </a:rPr>
              <a:t> </a:t>
            </a:r>
          </a:p>
          <a:p>
            <a:r>
              <a:rPr lang="en-US" sz="2800" dirty="0" err="1" smtClean="0">
                <a:latin typeface="Preeti" pitchFamily="2" charset="0"/>
              </a:rPr>
              <a:t>Ufl</a:t>
            </a:r>
            <a:r>
              <a:rPr lang="en-US" sz="2800" dirty="0" smtClean="0">
                <a:latin typeface="Preeti" pitchFamily="2" charset="0"/>
              </a:rPr>
              <a:t>/</a:t>
            </a:r>
            <a:r>
              <a:rPr lang="en-US" sz="2800" dirty="0" err="1" smtClean="0">
                <a:latin typeface="Preeti" pitchFamily="2" charset="0"/>
              </a:rPr>
              <a:t>aL</a:t>
            </a:r>
            <a:endParaRPr lang="en-US" sz="2800" dirty="0" smtClean="0">
              <a:latin typeface="Preeti" pitchFamily="2" charset="0"/>
            </a:endParaRPr>
          </a:p>
          <a:p>
            <a:r>
              <a:rPr lang="en-US" sz="2800" dirty="0" err="1" smtClean="0">
                <a:latin typeface="Preeti" pitchFamily="2" charset="0"/>
              </a:rPr>
              <a:t>Kfo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6g</a:t>
            </a:r>
            <a:endParaRPr lang="en-US" sz="2800" dirty="0" smtClean="0">
              <a:latin typeface="Preeti" pitchFamily="2" charset="0"/>
            </a:endParaRPr>
          </a:p>
          <a:p>
            <a:r>
              <a:rPr lang="en-US" sz="2800" dirty="0" err="1" smtClean="0">
                <a:latin typeface="Preeti" pitchFamily="2" charset="0"/>
              </a:rPr>
              <a:t>phf</a:t>
            </a:r>
            <a:r>
              <a:rPr lang="en-US" sz="2800" dirty="0" smtClean="0">
                <a:latin typeface="Preeti" pitchFamily="2" charset="0"/>
              </a:rPr>
              <a:t>{</a:t>
            </a:r>
          </a:p>
          <a:p>
            <a:r>
              <a:rPr lang="en-US" sz="2800" dirty="0" smtClean="0">
                <a:latin typeface="Preeti" pitchFamily="2" charset="0"/>
              </a:rPr>
              <a:t>s[</a:t>
            </a:r>
            <a:r>
              <a:rPr lang="en-US" sz="2800" dirty="0" err="1" smtClean="0">
                <a:latin typeface="Preeti" pitchFamily="2" charset="0"/>
              </a:rPr>
              <a:t>lif</a:t>
            </a:r>
            <a:endParaRPr lang="en-US" sz="2800" dirty="0" smtClean="0">
              <a:latin typeface="Preeti" pitchFamily="2" charset="0"/>
            </a:endParaRPr>
          </a:p>
          <a:p>
            <a:r>
              <a:rPr lang="en-US" sz="2800" dirty="0" err="1" smtClean="0">
                <a:latin typeface="Preeti" pitchFamily="2" charset="0"/>
              </a:rPr>
              <a:t>k"af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wf</a:t>
            </a:r>
            <a:r>
              <a:rPr lang="en-US" sz="2800" dirty="0" smtClean="0">
                <a:latin typeface="Preeti" pitchFamily="2" charset="0"/>
              </a:rPr>
              <a:t>/ </a:t>
            </a:r>
          </a:p>
          <a:p>
            <a:r>
              <a:rPr lang="en-US" sz="2800" dirty="0" smtClean="0">
                <a:latin typeface="Preeti" pitchFamily="2" charset="0"/>
              </a:rPr>
              <a:t>;</a:t>
            </a:r>
            <a:r>
              <a:rPr lang="en-US" sz="2800" dirty="0" err="1" smtClean="0">
                <a:latin typeface="Preeti" pitchFamily="2" charset="0"/>
              </a:rPr>
              <a:t>fdflhs</a:t>
            </a:r>
            <a:r>
              <a:rPr lang="en-US" sz="2800" dirty="0" smtClean="0">
                <a:latin typeface="Preeti" pitchFamily="2" charset="0"/>
              </a:rPr>
              <a:t> If]q </a:t>
            </a:r>
          </a:p>
          <a:p>
            <a:r>
              <a:rPr lang="en-US" sz="2800" dirty="0" err="1" smtClean="0">
                <a:latin typeface="Preeti" pitchFamily="2" charset="0"/>
              </a:rPr>
              <a:t>cGt</a:t>
            </a:r>
            <a:r>
              <a:rPr lang="en-US" sz="2800" dirty="0" smtClean="0">
                <a:latin typeface="Preeti" pitchFamily="2" charset="0"/>
              </a:rPr>
              <a:t>/;</a:t>
            </a:r>
            <a:r>
              <a:rPr lang="en-US" sz="2800" dirty="0" err="1" smtClean="0">
                <a:latin typeface="Preeti" pitchFamily="2" charset="0"/>
              </a:rPr>
              <a:t>DalGwt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laifo</a:t>
            </a:r>
            <a:r>
              <a:rPr lang="en-US" sz="2800" dirty="0" smtClean="0">
                <a:latin typeface="Preeti" pitchFamily="2" charset="0"/>
              </a:rPr>
              <a:t> </a:t>
            </a:r>
          </a:p>
          <a:p>
            <a:r>
              <a:rPr lang="en-US" sz="2800" dirty="0" err="1" smtClean="0">
                <a:latin typeface="Preeti" pitchFamily="2" charset="0"/>
              </a:rPr>
              <a:t>Z'f;f;g</a:t>
            </a:r>
            <a:r>
              <a:rPr lang="en-US" sz="2800" dirty="0" smtClean="0">
                <a:latin typeface="Preeti" pitchFamily="2" charset="0"/>
              </a:rPr>
              <a:t>  </a:t>
            </a:r>
          </a:p>
          <a:p>
            <a:r>
              <a:rPr lang="en-US" sz="2800" dirty="0" err="1" smtClean="0">
                <a:latin typeface="Preeti" pitchFamily="2" charset="0"/>
              </a:rPr>
              <a:t>cfalws</a:t>
            </a:r>
            <a:r>
              <a:rPr lang="en-US" sz="2800" dirty="0" smtClean="0">
                <a:latin typeface="Preeti" pitchFamily="2" charset="0"/>
              </a:rPr>
              <a:t> of]</a:t>
            </a:r>
            <a:r>
              <a:rPr lang="en-US" sz="2800" dirty="0" err="1" smtClean="0">
                <a:latin typeface="Preeti" pitchFamily="2" charset="0"/>
              </a:rPr>
              <a:t>hgf</a:t>
            </a:r>
            <a:r>
              <a:rPr lang="en-US" sz="2800" dirty="0" smtClean="0">
                <a:latin typeface="Preeti" pitchFamily="2" charset="0"/>
              </a:rPr>
              <a:t>  </a:t>
            </a:r>
            <a:r>
              <a:rPr lang="en-US" sz="2800" dirty="0" err="1" smtClean="0">
                <a:latin typeface="Preeti" pitchFamily="2" charset="0"/>
              </a:rPr>
              <a:t>th</a:t>
            </a:r>
            <a:r>
              <a:rPr lang="en-US" sz="2800" dirty="0" smtClean="0">
                <a:latin typeface="Preeti" pitchFamily="2" charset="0"/>
              </a:rPr>
              <a:t>'{</a:t>
            </a:r>
            <a:r>
              <a:rPr lang="en-US" sz="2800" dirty="0" err="1" smtClean="0">
                <a:latin typeface="Preeti" pitchFamily="2" charset="0"/>
              </a:rPr>
              <a:t>df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ug</a:t>
            </a:r>
            <a:r>
              <a:rPr lang="en-US" sz="2800" dirty="0" smtClean="0">
                <a:latin typeface="Preeti" pitchFamily="2" charset="0"/>
              </a:rPr>
              <a:t>]{ </a:t>
            </a:r>
            <a:r>
              <a:rPr lang="en-US" sz="2800" dirty="0" err="1" smtClean="0">
                <a:latin typeface="Preeti" pitchFamily="2" charset="0"/>
              </a:rPr>
              <a:t>cfwf</a:t>
            </a:r>
            <a:r>
              <a:rPr lang="en-US" sz="2800" dirty="0" smtClean="0">
                <a:latin typeface="Preeti" pitchFamily="2" charset="0"/>
              </a:rPr>
              <a:t>/ </a:t>
            </a:r>
          </a:p>
          <a:p>
            <a:r>
              <a:rPr lang="en-US" sz="2800" dirty="0" smtClean="0">
                <a:latin typeface="Preeti" pitchFamily="2" charset="0"/>
              </a:rPr>
              <a:t>;</a:t>
            </a:r>
            <a:r>
              <a:rPr lang="en-US" sz="2800" dirty="0" err="1" smtClean="0">
                <a:latin typeface="Preeti" pitchFamily="2" charset="0"/>
              </a:rPr>
              <a:t>d'xsfo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sf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9f+rf</a:t>
            </a:r>
            <a:r>
              <a:rPr lang="en-US" sz="2800" dirty="0" smtClean="0">
                <a:latin typeface="Preeti" pitchFamily="2" charset="0"/>
              </a:rPr>
              <a:t>  </a:t>
            </a:r>
            <a:endParaRPr lang="en-US" sz="2800" dirty="0"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14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72837" y="-1"/>
            <a:ext cx="7315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Preeti" pitchFamily="2" charset="0"/>
              </a:rPr>
              <a:t>vfBfGg</a:t>
            </a:r>
            <a:r>
              <a:rPr lang="en-US" sz="28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Preeti" pitchFamily="2" charset="0"/>
              </a:rPr>
              <a:t>afnLsf</a:t>
            </a:r>
            <a:r>
              <a:rPr lang="en-US" sz="2800" b="1" dirty="0" smtClean="0">
                <a:solidFill>
                  <a:srgbClr val="C00000"/>
                </a:solidFill>
                <a:latin typeface="Preeti" pitchFamily="2" charset="0"/>
              </a:rPr>
              <a:t>] </a:t>
            </a:r>
            <a:r>
              <a:rPr lang="en-US" sz="2800" b="1" dirty="0" err="1" smtClean="0">
                <a:solidFill>
                  <a:srgbClr val="C00000"/>
                </a:solidFill>
                <a:latin typeface="Preeti" pitchFamily="2" charset="0"/>
              </a:rPr>
              <a:t>nfut</a:t>
            </a:r>
            <a:r>
              <a:rPr lang="en-US" sz="2800" b="1" dirty="0" smtClean="0">
                <a:solidFill>
                  <a:srgbClr val="C00000"/>
                </a:solidFill>
                <a:latin typeface="Preeti" pitchFamily="2" charset="0"/>
              </a:rPr>
              <a:t>–</a:t>
            </a:r>
            <a:r>
              <a:rPr lang="en-US" sz="2800" b="1" dirty="0" err="1" smtClean="0">
                <a:solidFill>
                  <a:srgbClr val="C00000"/>
                </a:solidFill>
                <a:latin typeface="Preeti" pitchFamily="2" charset="0"/>
              </a:rPr>
              <a:t>nfe</a:t>
            </a:r>
            <a:r>
              <a:rPr lang="en-US" sz="28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Preeti" pitchFamily="2" charset="0"/>
              </a:rPr>
              <a:t>ljZn</a:t>
            </a:r>
            <a:r>
              <a:rPr lang="en-US" sz="2800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sz="2800" b="1" dirty="0" err="1" smtClean="0">
                <a:solidFill>
                  <a:srgbClr val="C00000"/>
                </a:solidFill>
                <a:latin typeface="Preeti" pitchFamily="2" charset="0"/>
              </a:rPr>
              <a:t>if0f</a:t>
            </a:r>
            <a:r>
              <a:rPr lang="en-US" sz="2800" b="1" dirty="0" smtClean="0">
                <a:solidFill>
                  <a:srgbClr val="C00000"/>
                </a:solidFill>
                <a:latin typeface="Preeti" pitchFamily="2" charset="0"/>
              </a:rPr>
              <a:t> -? </a:t>
            </a:r>
            <a:r>
              <a:rPr lang="en-US" sz="2800" b="1" dirty="0" err="1" smtClean="0">
                <a:solidFill>
                  <a:srgbClr val="C00000"/>
                </a:solidFill>
                <a:latin typeface="Preeti" pitchFamily="2" charset="0"/>
              </a:rPr>
              <a:t>df</a:t>
            </a:r>
            <a:r>
              <a:rPr lang="en-US" sz="2800" b="1" dirty="0">
                <a:solidFill>
                  <a:srgbClr val="C00000"/>
                </a:solidFill>
                <a:latin typeface="Preeti" pitchFamily="2" charset="0"/>
              </a:rPr>
              <a:t>_</a:t>
            </a:r>
            <a:r>
              <a:rPr lang="en-US" sz="2800" b="1" dirty="0" smtClean="0">
                <a:solidFill>
                  <a:srgbClr val="C00000"/>
                </a:solidFill>
                <a:latin typeface="Preeti" pitchFamily="2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8692929"/>
              </p:ext>
            </p:extLst>
          </p:nvPr>
        </p:nvGraphicFramePr>
        <p:xfrm>
          <a:off x="228600" y="523219"/>
          <a:ext cx="8534400" cy="6029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848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8915400" cy="4572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S[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mlif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k|0ffnL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 ;'b[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9Ls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/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0f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 ;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DawL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k|Zg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        </a:t>
            </a:r>
            <a:endParaRPr lang="en-US" sz="3600" b="1" dirty="0">
              <a:solidFill>
                <a:srgbClr val="C00000"/>
              </a:solidFill>
              <a:latin typeface="Preet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609600"/>
            <a:ext cx="8492836" cy="5867400"/>
          </a:xfrm>
        </p:spPr>
        <p:txBody>
          <a:bodyPr>
            <a:noAutofit/>
          </a:bodyPr>
          <a:lstStyle/>
          <a:p>
            <a:pPr marL="571500" indent="-571500"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vfBfGg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afnLsf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pTkfbsTj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s;/L bf]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Aa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agfpg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&lt; 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bnxgsf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pTkfbsTj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s;/L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rf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u'0ffn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a9fpg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]] &lt;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pRr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pTkfbg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lbg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afnL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/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lapx?sf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cGa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if0f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 s]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]{ &lt; 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pTkfbsTj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a9fpg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k|lalwsf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cGj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if0f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s;/L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]{ &lt; 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k|fËfl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/s S[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mlif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dn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vfgf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: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yfkgf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cfaZos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k|ljlw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sfxf+jf6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cfoft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]{ &lt;   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Jofjxfl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/s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1fg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ePsf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hgzlQm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s;/L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pTkfbg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{] &lt;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pBd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/ s[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lifnfO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 s;/L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hf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8g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&lt;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hgtfsf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vfB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;'/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Iff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k|Tofe"lt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k|b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]z 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/ 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: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yfgLo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txn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] s] s:tf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e"ldsf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lgjf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{x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{] &lt; 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Af+femf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s[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lif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hUufsf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Aoa:yfkg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s;/L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]{ &lt;   </a:t>
            </a:r>
            <a:endParaRPr lang="en-US" dirty="0">
              <a:solidFill>
                <a:schemeClr val="tx1"/>
              </a:solidFill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46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jg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tyf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jftfj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/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0f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 ;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DaGwL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200" dirty="0" smtClean="0">
                <a:latin typeface="Preeti" pitchFamily="2" charset="0"/>
              </a:rPr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500" b="1" dirty="0" err="1">
                <a:solidFill>
                  <a:srgbClr val="C00000"/>
                </a:solidFill>
                <a:latin typeface="Preeti" pitchFamily="2" charset="0"/>
              </a:rPr>
              <a:t>jg</a:t>
            </a:r>
            <a:r>
              <a:rPr lang="en-US" sz="3500" b="1" dirty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500" b="1" dirty="0" err="1">
                <a:solidFill>
                  <a:srgbClr val="C00000"/>
                </a:solidFill>
                <a:latin typeface="Preeti" pitchFamily="2" charset="0"/>
              </a:rPr>
              <a:t>h</a:t>
            </a:r>
            <a:r>
              <a:rPr lang="en-US" sz="3500" b="1" dirty="0" err="1">
                <a:solidFill>
                  <a:srgbClr val="C00000"/>
                </a:solidFill>
                <a:latin typeface="Preeti"/>
              </a:rPr>
              <a:t>Ënsf</a:t>
            </a:r>
            <a:r>
              <a:rPr lang="en-US" sz="3500" b="1" dirty="0" smtClean="0">
                <a:solidFill>
                  <a:srgbClr val="C00000"/>
                </a:solidFill>
                <a:latin typeface="Preeti"/>
              </a:rPr>
              <a:t>] l:ylt</a:t>
            </a:r>
            <a:r>
              <a:rPr lang="en-US" sz="3500" b="1" dirty="0" smtClean="0">
                <a:latin typeface="Preeti"/>
              </a:rPr>
              <a:t> </a:t>
            </a:r>
          </a:p>
          <a:p>
            <a:pPr marL="0" indent="0">
              <a:buNone/>
            </a:pPr>
            <a:endParaRPr lang="en-US" sz="3500" b="1" dirty="0" smtClean="0">
              <a:latin typeface="Preeti" pitchFamily="2" charset="0"/>
            </a:endParaRPr>
          </a:p>
          <a:p>
            <a:r>
              <a:rPr lang="en-US" sz="3900" dirty="0" err="1" smtClean="0">
                <a:latin typeface="Preeti" pitchFamily="2" charset="0"/>
              </a:rPr>
              <a:t>k|b</a:t>
            </a:r>
            <a:r>
              <a:rPr lang="en-US" sz="3900" dirty="0" smtClean="0">
                <a:latin typeface="Preeti" pitchFamily="2" charset="0"/>
              </a:rPr>
              <a:t>]</a:t>
            </a:r>
            <a:r>
              <a:rPr lang="en-US" sz="3900" dirty="0" err="1" smtClean="0">
                <a:latin typeface="Preeti" pitchFamily="2" charset="0"/>
              </a:rPr>
              <a:t>zsf</a:t>
            </a:r>
            <a:r>
              <a:rPr lang="en-US" sz="3900" dirty="0" smtClean="0">
                <a:latin typeface="Preeti" pitchFamily="2" charset="0"/>
              </a:rPr>
              <a:t>] #&amp;=* </a:t>
            </a:r>
            <a:r>
              <a:rPr lang="en-US" sz="3900" dirty="0" err="1" smtClean="0">
                <a:latin typeface="Preeti" pitchFamily="2" charset="0"/>
              </a:rPr>
              <a:t>k|ltzt</a:t>
            </a:r>
            <a:r>
              <a:rPr lang="en-US" sz="3900" dirty="0" smtClean="0">
                <a:latin typeface="Preeti" pitchFamily="2" charset="0"/>
              </a:rPr>
              <a:t> </a:t>
            </a:r>
            <a:r>
              <a:rPr lang="en-US" sz="3900" dirty="0" err="1" smtClean="0">
                <a:latin typeface="Preeti" pitchFamily="2" charset="0"/>
              </a:rPr>
              <a:t>e"efu</a:t>
            </a:r>
            <a:r>
              <a:rPr lang="en-US" sz="3900" dirty="0" smtClean="0">
                <a:latin typeface="Preeti" pitchFamily="2" charset="0"/>
              </a:rPr>
              <a:t> </a:t>
            </a:r>
            <a:r>
              <a:rPr lang="en-US" sz="3900" dirty="0" err="1" smtClean="0">
                <a:latin typeface="Preeti" pitchFamily="2" charset="0"/>
              </a:rPr>
              <a:t>jgn</a:t>
            </a:r>
            <a:r>
              <a:rPr lang="en-US" sz="3900" dirty="0" smtClean="0">
                <a:latin typeface="Preeti" pitchFamily="2" charset="0"/>
              </a:rPr>
              <a:t>] </a:t>
            </a:r>
            <a:r>
              <a:rPr lang="en-US" sz="3900" dirty="0" err="1" smtClean="0">
                <a:latin typeface="Preeti" pitchFamily="2" charset="0"/>
              </a:rPr>
              <a:t>9fs</a:t>
            </a:r>
            <a:r>
              <a:rPr lang="en-US" sz="3900" dirty="0" smtClean="0">
                <a:latin typeface="Preeti" pitchFamily="2" charset="0"/>
              </a:rPr>
              <a:t>]</a:t>
            </a:r>
            <a:r>
              <a:rPr lang="en-US" sz="3900" dirty="0" err="1" smtClean="0">
                <a:latin typeface="Preeti" pitchFamily="2" charset="0"/>
              </a:rPr>
              <a:t>sf</a:t>
            </a:r>
            <a:r>
              <a:rPr lang="en-US" sz="3900" dirty="0" smtClean="0">
                <a:latin typeface="Preeti" pitchFamily="2" charset="0"/>
              </a:rPr>
              <a:t>] 5 . </a:t>
            </a:r>
          </a:p>
          <a:p>
            <a:endParaRPr lang="en-US" sz="1000" dirty="0" smtClean="0">
              <a:latin typeface="Preeti" pitchFamily="2" charset="0"/>
            </a:endParaRPr>
          </a:p>
          <a:p>
            <a:r>
              <a:rPr lang="en-US" sz="3900" dirty="0" err="1" smtClean="0">
                <a:latin typeface="Preeti" pitchFamily="2" charset="0"/>
              </a:rPr>
              <a:t>k|b</a:t>
            </a:r>
            <a:r>
              <a:rPr lang="en-US" sz="3900" dirty="0" smtClean="0">
                <a:latin typeface="Preeti" pitchFamily="2" charset="0"/>
              </a:rPr>
              <a:t>]</a:t>
            </a:r>
            <a:r>
              <a:rPr lang="en-US" sz="3900" dirty="0" err="1" smtClean="0">
                <a:latin typeface="Preeti" pitchFamily="2" charset="0"/>
              </a:rPr>
              <a:t>zsf</a:t>
            </a:r>
            <a:r>
              <a:rPr lang="en-US" sz="3900" dirty="0" smtClean="0">
                <a:latin typeface="Preeti" pitchFamily="2" charset="0"/>
              </a:rPr>
              <a:t>] (=^ </a:t>
            </a:r>
            <a:r>
              <a:rPr lang="en-US" sz="3900" dirty="0" err="1" smtClean="0">
                <a:latin typeface="Preeti" pitchFamily="2" charset="0"/>
              </a:rPr>
              <a:t>k|ltzt</a:t>
            </a:r>
            <a:r>
              <a:rPr lang="en-US" sz="3900" dirty="0" smtClean="0">
                <a:latin typeface="Preeti" pitchFamily="2" charset="0"/>
              </a:rPr>
              <a:t> </a:t>
            </a:r>
            <a:r>
              <a:rPr lang="en-US" sz="3900" dirty="0" err="1" smtClean="0">
                <a:latin typeface="Preeti" pitchFamily="2" charset="0"/>
              </a:rPr>
              <a:t>e"efu</a:t>
            </a:r>
            <a:r>
              <a:rPr lang="en-US" sz="3900" dirty="0" smtClean="0">
                <a:latin typeface="Preeti" pitchFamily="2" charset="0"/>
              </a:rPr>
              <a:t> </a:t>
            </a:r>
            <a:r>
              <a:rPr lang="en-US" sz="3900" dirty="0" err="1" smtClean="0">
                <a:latin typeface="Preeti" pitchFamily="2" charset="0"/>
              </a:rPr>
              <a:t>a'6ofgn</a:t>
            </a:r>
            <a:r>
              <a:rPr lang="en-US" sz="3900" dirty="0" smtClean="0">
                <a:latin typeface="Preeti" pitchFamily="2" charset="0"/>
              </a:rPr>
              <a:t>] </a:t>
            </a:r>
            <a:r>
              <a:rPr lang="en-US" sz="3900" dirty="0" err="1" smtClean="0">
                <a:latin typeface="Preeti" pitchFamily="2" charset="0"/>
              </a:rPr>
              <a:t>9fs</a:t>
            </a:r>
            <a:r>
              <a:rPr lang="en-US" sz="3900" dirty="0" smtClean="0">
                <a:latin typeface="Preeti" pitchFamily="2" charset="0"/>
              </a:rPr>
              <a:t>]</a:t>
            </a:r>
            <a:r>
              <a:rPr lang="en-US" sz="3900" dirty="0" err="1" smtClean="0">
                <a:latin typeface="Preeti" pitchFamily="2" charset="0"/>
              </a:rPr>
              <a:t>sf</a:t>
            </a:r>
            <a:r>
              <a:rPr lang="en-US" sz="3900" dirty="0" smtClean="0">
                <a:latin typeface="Preeti" pitchFamily="2" charset="0"/>
              </a:rPr>
              <a:t>] 5 . </a:t>
            </a:r>
          </a:p>
          <a:p>
            <a:endParaRPr lang="en-US" sz="1000" dirty="0" smtClean="0">
              <a:latin typeface="Preeti" pitchFamily="2" charset="0"/>
            </a:endParaRPr>
          </a:p>
          <a:p>
            <a:r>
              <a:rPr lang="en-US" sz="3900" dirty="0" err="1" smtClean="0">
                <a:latin typeface="Preeti" pitchFamily="2" charset="0"/>
              </a:rPr>
              <a:t>k|b</a:t>
            </a:r>
            <a:r>
              <a:rPr lang="en-US" sz="3900" dirty="0" smtClean="0">
                <a:latin typeface="Preeti" pitchFamily="2" charset="0"/>
              </a:rPr>
              <a:t>]</a:t>
            </a:r>
            <a:r>
              <a:rPr lang="en-US" sz="3900" dirty="0" err="1" smtClean="0">
                <a:latin typeface="Preeti" pitchFamily="2" charset="0"/>
              </a:rPr>
              <a:t>zsf</a:t>
            </a:r>
            <a:r>
              <a:rPr lang="en-US" sz="3900" dirty="0" smtClean="0">
                <a:latin typeface="Preeti" pitchFamily="2" charset="0"/>
              </a:rPr>
              <a:t>] </a:t>
            </a:r>
            <a:r>
              <a:rPr lang="en-US" sz="3900" dirty="0" err="1" smtClean="0">
                <a:latin typeface="Preeti" pitchFamily="2" charset="0"/>
              </a:rPr>
              <a:t>s'n</a:t>
            </a:r>
            <a:r>
              <a:rPr lang="en-US" sz="3900" dirty="0" smtClean="0">
                <a:latin typeface="Preeti" pitchFamily="2" charset="0"/>
              </a:rPr>
              <a:t> </a:t>
            </a:r>
            <a:r>
              <a:rPr lang="en-US" sz="3900" dirty="0" err="1" smtClean="0">
                <a:latin typeface="Preeti" pitchFamily="2" charset="0"/>
              </a:rPr>
              <a:t>e"efu</a:t>
            </a:r>
            <a:r>
              <a:rPr lang="en-US" sz="3900" dirty="0" smtClean="0">
                <a:latin typeface="Preeti" pitchFamily="2" charset="0"/>
              </a:rPr>
              <a:t> </a:t>
            </a:r>
            <a:r>
              <a:rPr lang="en-US" sz="3900" dirty="0" err="1" smtClean="0">
                <a:latin typeface="Preeti" pitchFamily="2" charset="0"/>
              </a:rPr>
              <a:t>dWo</a:t>
            </a:r>
            <a:r>
              <a:rPr lang="en-US" sz="3900" dirty="0" smtClean="0">
                <a:latin typeface="Preeti" pitchFamily="2" charset="0"/>
              </a:rPr>
              <a:t> </a:t>
            </a:r>
            <a:r>
              <a:rPr lang="en-US" sz="3900" dirty="0" err="1" smtClean="0">
                <a:latin typeface="Preeti" pitchFamily="2" charset="0"/>
              </a:rPr>
              <a:t>sl</a:t>
            </a:r>
            <a:r>
              <a:rPr lang="en-US" sz="3900" dirty="0" smtClean="0">
                <a:latin typeface="Preeti" pitchFamily="2" charset="0"/>
              </a:rPr>
              <a:t>/a $^ </a:t>
            </a:r>
            <a:r>
              <a:rPr lang="en-US" sz="3900" dirty="0" err="1" smtClean="0">
                <a:latin typeface="Preeti" pitchFamily="2" charset="0"/>
              </a:rPr>
              <a:t>k|ltzt</a:t>
            </a:r>
            <a:r>
              <a:rPr lang="en-US" sz="3900" dirty="0" smtClean="0">
                <a:latin typeface="Preeti" pitchFamily="2" charset="0"/>
              </a:rPr>
              <a:t> </a:t>
            </a:r>
            <a:r>
              <a:rPr lang="en-US" sz="3900" dirty="0" err="1" smtClean="0">
                <a:latin typeface="Preeti" pitchFamily="2" charset="0"/>
              </a:rPr>
              <a:t>e"efu</a:t>
            </a:r>
            <a:r>
              <a:rPr lang="en-US" sz="3900" dirty="0" smtClean="0">
                <a:latin typeface="Preeti" pitchFamily="2" charset="0"/>
              </a:rPr>
              <a:t> </a:t>
            </a:r>
            <a:r>
              <a:rPr lang="en-US" sz="3900" dirty="0" err="1" smtClean="0">
                <a:latin typeface="Preeti" pitchFamily="2" charset="0"/>
              </a:rPr>
              <a:t>lgs</a:t>
            </a:r>
            <a:r>
              <a:rPr lang="en-US" sz="3900" dirty="0" smtClean="0">
                <a:latin typeface="Preeti" pitchFamily="2" charset="0"/>
              </a:rPr>
              <a:t>'~h / ;+/</a:t>
            </a:r>
            <a:r>
              <a:rPr lang="en-US" sz="3900" dirty="0" err="1" smtClean="0">
                <a:latin typeface="Preeti" pitchFamily="2" charset="0"/>
              </a:rPr>
              <a:t>If0f</a:t>
            </a:r>
            <a:r>
              <a:rPr lang="en-US" sz="3900" dirty="0" smtClean="0">
                <a:latin typeface="Preeti" pitchFamily="2" charset="0"/>
              </a:rPr>
              <a:t> If]q </a:t>
            </a:r>
            <a:r>
              <a:rPr lang="en-US" sz="3900" dirty="0" err="1" smtClean="0">
                <a:latin typeface="Preeti" pitchFamily="2" charset="0"/>
              </a:rPr>
              <a:t>leq</a:t>
            </a:r>
            <a:r>
              <a:rPr lang="en-US" sz="3900" dirty="0" smtClean="0">
                <a:latin typeface="Preeti" pitchFamily="2" charset="0"/>
              </a:rPr>
              <a:t> kb{5 . </a:t>
            </a:r>
          </a:p>
          <a:p>
            <a:endParaRPr lang="en-US" sz="3900" dirty="0" smtClean="0">
              <a:latin typeface="Preeti" pitchFamily="2" charset="0"/>
            </a:endParaRPr>
          </a:p>
          <a:p>
            <a:r>
              <a:rPr lang="en-US" sz="3900" dirty="0" err="1" smtClean="0">
                <a:latin typeface="Preeti" pitchFamily="2" charset="0"/>
              </a:rPr>
              <a:t>k|b</a:t>
            </a:r>
            <a:r>
              <a:rPr lang="en-US" sz="3900" dirty="0" smtClean="0">
                <a:latin typeface="Preeti" pitchFamily="2" charset="0"/>
              </a:rPr>
              <a:t>]</a:t>
            </a:r>
            <a:r>
              <a:rPr lang="en-US" sz="3900" dirty="0" err="1" smtClean="0">
                <a:latin typeface="Preeti" pitchFamily="2" charset="0"/>
              </a:rPr>
              <a:t>zsf</a:t>
            </a:r>
            <a:r>
              <a:rPr lang="en-US" sz="3900" dirty="0" smtClean="0">
                <a:latin typeface="Preeti" pitchFamily="2" charset="0"/>
              </a:rPr>
              <a:t>] </a:t>
            </a:r>
            <a:r>
              <a:rPr lang="en-US" sz="3900" dirty="0" err="1" smtClean="0">
                <a:latin typeface="Preeti" pitchFamily="2" charset="0"/>
              </a:rPr>
              <a:t>kxfl8</a:t>
            </a:r>
            <a:r>
              <a:rPr lang="en-US" sz="3900" dirty="0" smtClean="0">
                <a:latin typeface="Preeti" pitchFamily="2" charset="0"/>
              </a:rPr>
              <a:t> </a:t>
            </a:r>
            <a:r>
              <a:rPr lang="en-US" sz="3900" dirty="0" err="1" smtClean="0">
                <a:latin typeface="Preeti" pitchFamily="2" charset="0"/>
              </a:rPr>
              <a:t>e"efudf</a:t>
            </a:r>
            <a:r>
              <a:rPr lang="en-US" sz="3900" dirty="0" smtClean="0">
                <a:latin typeface="Preeti" pitchFamily="2" charset="0"/>
              </a:rPr>
              <a:t> </a:t>
            </a:r>
            <a:r>
              <a:rPr lang="en-US" sz="3900" dirty="0" err="1" smtClean="0">
                <a:latin typeface="Preeti" pitchFamily="2" charset="0"/>
              </a:rPr>
              <a:t>jg</a:t>
            </a:r>
            <a:r>
              <a:rPr lang="en-US" sz="3900" dirty="0" smtClean="0">
                <a:latin typeface="Preeti" pitchFamily="2" charset="0"/>
              </a:rPr>
              <a:t> </a:t>
            </a:r>
            <a:r>
              <a:rPr lang="en-US" sz="3900" dirty="0" err="1" smtClean="0">
                <a:latin typeface="Preeti" pitchFamily="2" charset="0"/>
              </a:rPr>
              <a:t>h</a:t>
            </a:r>
            <a:r>
              <a:rPr lang="en-US" sz="3900" dirty="0" err="1" smtClean="0">
                <a:latin typeface="Preeti"/>
              </a:rPr>
              <a:t>Ënsf</a:t>
            </a:r>
            <a:r>
              <a:rPr lang="en-US" sz="3900" dirty="0" smtClean="0">
                <a:latin typeface="Preeti"/>
              </a:rPr>
              <a:t>] If]</a:t>
            </a:r>
            <a:r>
              <a:rPr lang="en-US" sz="3900" dirty="0" err="1" smtClean="0">
                <a:latin typeface="Preeti"/>
              </a:rPr>
              <a:t>qkmn</a:t>
            </a:r>
            <a:r>
              <a:rPr lang="en-US" sz="3900" dirty="0" smtClean="0">
                <a:latin typeface="Preeti"/>
              </a:rPr>
              <a:t> </a:t>
            </a:r>
            <a:r>
              <a:rPr lang="en-US" sz="3900" dirty="0" err="1" smtClean="0">
                <a:latin typeface="Preeti"/>
              </a:rPr>
              <a:t>a9b</a:t>
            </a:r>
            <a:r>
              <a:rPr lang="en-US" sz="3900" dirty="0" smtClean="0">
                <a:latin typeface="Preeti"/>
              </a:rPr>
              <a:t>} </a:t>
            </a:r>
            <a:r>
              <a:rPr lang="en-US" sz="3900" dirty="0" err="1" smtClean="0">
                <a:latin typeface="Preeti"/>
              </a:rPr>
              <a:t>uPsf</a:t>
            </a:r>
            <a:r>
              <a:rPr lang="en-US" sz="3900" dirty="0" smtClean="0">
                <a:latin typeface="Preeti"/>
              </a:rPr>
              <a:t>] 5 . </a:t>
            </a:r>
            <a:r>
              <a:rPr lang="en-US" sz="3900" dirty="0" smtClean="0">
                <a:latin typeface="Preeti" pitchFamily="2" charset="0"/>
              </a:rPr>
              <a:t>     </a:t>
            </a:r>
            <a:endParaRPr lang="en-US" sz="3900" dirty="0">
              <a:latin typeface="Preeti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1355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800" b="1" dirty="0" err="1">
                <a:solidFill>
                  <a:srgbClr val="C00000"/>
                </a:solidFill>
                <a:latin typeface="Preeti" pitchFamily="2" charset="0"/>
              </a:rPr>
              <a:t>jg</a:t>
            </a:r>
            <a:r>
              <a:rPr lang="en-US" sz="3800" b="1" dirty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800" b="1" dirty="0" err="1" smtClean="0">
                <a:solidFill>
                  <a:srgbClr val="C00000"/>
                </a:solidFill>
                <a:latin typeface="Preeti" pitchFamily="2" charset="0"/>
              </a:rPr>
              <a:t>h</a:t>
            </a:r>
            <a:r>
              <a:rPr lang="en-US" sz="3800" b="1" dirty="0" err="1" smtClean="0">
                <a:solidFill>
                  <a:srgbClr val="C00000"/>
                </a:solidFill>
                <a:latin typeface="Preeti"/>
              </a:rPr>
              <a:t>Ën</a:t>
            </a:r>
            <a:r>
              <a:rPr lang="en-US" sz="3800" b="1" dirty="0" smtClean="0">
                <a:solidFill>
                  <a:srgbClr val="C00000"/>
                </a:solidFill>
                <a:latin typeface="Preeti"/>
              </a:rPr>
              <a:t> ;</a:t>
            </a:r>
            <a:r>
              <a:rPr lang="en-US" sz="3800" b="1" dirty="0" err="1" smtClean="0">
                <a:solidFill>
                  <a:srgbClr val="C00000"/>
                </a:solidFill>
                <a:latin typeface="Preeti"/>
              </a:rPr>
              <a:t>DaGwL</a:t>
            </a:r>
            <a:r>
              <a:rPr lang="en-US" sz="3800" b="1" dirty="0" smtClean="0">
                <a:solidFill>
                  <a:srgbClr val="C00000"/>
                </a:solidFill>
                <a:latin typeface="Preeti"/>
              </a:rPr>
              <a:t> </a:t>
            </a:r>
            <a:r>
              <a:rPr lang="en-US" sz="3800" b="1" dirty="0" err="1" smtClean="0">
                <a:solidFill>
                  <a:srgbClr val="C00000"/>
                </a:solidFill>
                <a:latin typeface="Preeti"/>
              </a:rPr>
              <a:t>k|Zg</a:t>
            </a:r>
            <a:r>
              <a:rPr lang="en-US" sz="3800" b="1" dirty="0" smtClean="0">
                <a:solidFill>
                  <a:srgbClr val="C00000"/>
                </a:solidFill>
                <a:latin typeface="Preeti"/>
              </a:rPr>
              <a:t> </a:t>
            </a:r>
            <a:r>
              <a:rPr lang="en-US" dirty="0" smtClean="0">
                <a:latin typeface="Preeti"/>
              </a:rPr>
              <a:t> </a:t>
            </a:r>
          </a:p>
          <a:p>
            <a:pPr marL="0" indent="0">
              <a:buNone/>
            </a:pPr>
            <a:endParaRPr lang="en-US" dirty="0">
              <a:latin typeface="Preeti" pitchFamily="2" charset="0"/>
            </a:endParaRPr>
          </a:p>
          <a:p>
            <a:r>
              <a:rPr lang="en-US" sz="3800" dirty="0" err="1" smtClean="0">
                <a:latin typeface="Preeti" pitchFamily="2" charset="0"/>
              </a:rPr>
              <a:t>jgsf</a:t>
            </a:r>
            <a:r>
              <a:rPr lang="en-US" sz="3800" dirty="0" smtClean="0">
                <a:latin typeface="Preeti" pitchFamily="2" charset="0"/>
              </a:rPr>
              <a:t>]  </a:t>
            </a:r>
            <a:r>
              <a:rPr lang="en-US" sz="3800" dirty="0">
                <a:latin typeface="Preeti" pitchFamily="2" charset="0"/>
              </a:rPr>
              <a:t>;+/</a:t>
            </a:r>
            <a:r>
              <a:rPr lang="en-US" sz="3800" dirty="0" err="1">
                <a:latin typeface="Preeti" pitchFamily="2" charset="0"/>
              </a:rPr>
              <a:t>If0f</a:t>
            </a:r>
            <a:r>
              <a:rPr lang="en-US" sz="3800" dirty="0">
                <a:latin typeface="Preeti" pitchFamily="2" charset="0"/>
              </a:rPr>
              <a:t> / </a:t>
            </a:r>
            <a:r>
              <a:rPr lang="en-US" sz="3800" dirty="0" err="1" smtClean="0">
                <a:latin typeface="Preeti" pitchFamily="2" charset="0"/>
              </a:rPr>
              <a:t>cfly</a:t>
            </a:r>
            <a:r>
              <a:rPr lang="en-US" sz="3800" dirty="0" smtClean="0">
                <a:latin typeface="Preeti" pitchFamily="2" charset="0"/>
              </a:rPr>
              <a:t>{s </a:t>
            </a:r>
            <a:r>
              <a:rPr lang="en-US" sz="3800" dirty="0" err="1" smtClean="0">
                <a:latin typeface="Preeti" pitchFamily="2" charset="0"/>
              </a:rPr>
              <a:t>pkfh</a:t>
            </a:r>
            <a:r>
              <a:rPr lang="en-US" sz="3800" dirty="0" smtClean="0">
                <a:latin typeface="Preeti" pitchFamily="2" charset="0"/>
              </a:rPr>
              <a:t>{g </a:t>
            </a:r>
            <a:r>
              <a:rPr lang="en-US" sz="3800" dirty="0" err="1" smtClean="0">
                <a:latin typeface="Preeti" pitchFamily="2" charset="0"/>
              </a:rPr>
              <a:t>lar</a:t>
            </a:r>
            <a:r>
              <a:rPr lang="en-US" sz="3800" dirty="0" smtClean="0">
                <a:latin typeface="Preeti" pitchFamily="2" charset="0"/>
              </a:rPr>
              <a:t> s;/L  ;</a:t>
            </a:r>
            <a:r>
              <a:rPr lang="en-US" sz="3800" dirty="0" err="1" smtClean="0">
                <a:latin typeface="Preeti" pitchFamily="2" charset="0"/>
              </a:rPr>
              <a:t>Gt'ng</a:t>
            </a:r>
            <a:r>
              <a:rPr lang="en-US" sz="3800" dirty="0" smtClean="0">
                <a:latin typeface="Preeti" pitchFamily="2" charset="0"/>
              </a:rPr>
              <a:t> </a:t>
            </a:r>
            <a:r>
              <a:rPr lang="en-US" sz="3800" dirty="0" err="1" smtClean="0">
                <a:latin typeface="Preeti" pitchFamily="2" charset="0"/>
              </a:rPr>
              <a:t>ldnfpg</a:t>
            </a:r>
            <a:r>
              <a:rPr lang="en-US" sz="3800" dirty="0" smtClean="0">
                <a:latin typeface="Preeti" pitchFamily="2" charset="0"/>
              </a:rPr>
              <a:t>]&lt;  </a:t>
            </a:r>
          </a:p>
          <a:p>
            <a:endParaRPr lang="en-US" sz="3800" dirty="0" smtClean="0">
              <a:latin typeface="Preeti" pitchFamily="2" charset="0"/>
            </a:endParaRPr>
          </a:p>
          <a:p>
            <a:r>
              <a:rPr lang="en-US" sz="3800" dirty="0" err="1" smtClean="0">
                <a:latin typeface="Preeti" pitchFamily="2" charset="0"/>
              </a:rPr>
              <a:t>jgnfO</a:t>
            </a:r>
            <a:r>
              <a:rPr lang="en-US" sz="3800" dirty="0">
                <a:latin typeface="Preeti" pitchFamily="2" charset="0"/>
              </a:rPr>
              <a:t>{ s;/L </a:t>
            </a:r>
            <a:r>
              <a:rPr lang="en-US" sz="3800" dirty="0" err="1">
                <a:latin typeface="Preeti" pitchFamily="2" charset="0"/>
              </a:rPr>
              <a:t>k|b</a:t>
            </a:r>
            <a:r>
              <a:rPr lang="en-US" sz="3800" dirty="0">
                <a:latin typeface="Preeti" pitchFamily="2" charset="0"/>
              </a:rPr>
              <a:t>]</a:t>
            </a:r>
            <a:r>
              <a:rPr lang="en-US" sz="3800" dirty="0" err="1">
                <a:latin typeface="Preeti" pitchFamily="2" charset="0"/>
              </a:rPr>
              <a:t>zsf</a:t>
            </a:r>
            <a:r>
              <a:rPr lang="en-US" sz="3800" dirty="0">
                <a:latin typeface="Preeti" pitchFamily="2" charset="0"/>
              </a:rPr>
              <a:t>] </a:t>
            </a:r>
            <a:r>
              <a:rPr lang="en-US" sz="3800" dirty="0" err="1">
                <a:latin typeface="Preeti" pitchFamily="2" charset="0"/>
              </a:rPr>
              <a:t>cfly</a:t>
            </a:r>
            <a:r>
              <a:rPr lang="en-US" sz="3800" dirty="0">
                <a:latin typeface="Preeti" pitchFamily="2" charset="0"/>
              </a:rPr>
              <a:t>{s ;d[</a:t>
            </a:r>
            <a:r>
              <a:rPr lang="en-US" sz="3800" dirty="0" err="1">
                <a:latin typeface="Preeti" pitchFamily="2" charset="0"/>
              </a:rPr>
              <a:t>l4sf</a:t>
            </a:r>
            <a:r>
              <a:rPr lang="en-US" sz="3800" dirty="0">
                <a:latin typeface="Preeti" pitchFamily="2" charset="0"/>
              </a:rPr>
              <a:t>] </a:t>
            </a:r>
            <a:r>
              <a:rPr lang="en-US" sz="3800" dirty="0" smtClean="0">
                <a:latin typeface="Preeti" pitchFamily="2" charset="0"/>
              </a:rPr>
              <a:t>;|f]t </a:t>
            </a:r>
            <a:r>
              <a:rPr lang="en-US" sz="3800" dirty="0" err="1">
                <a:latin typeface="Preeti" pitchFamily="2" charset="0"/>
              </a:rPr>
              <a:t>agfpg</a:t>
            </a:r>
            <a:r>
              <a:rPr lang="en-US" sz="3800" dirty="0">
                <a:latin typeface="Preeti" pitchFamily="2" charset="0"/>
              </a:rPr>
              <a:t>] &lt; </a:t>
            </a:r>
            <a:endParaRPr lang="en-US" sz="3800" dirty="0" smtClean="0">
              <a:latin typeface="Preeti" pitchFamily="2" charset="0"/>
            </a:endParaRPr>
          </a:p>
          <a:p>
            <a:endParaRPr lang="en-US" sz="3800" dirty="0" smtClean="0">
              <a:latin typeface="Preeti" pitchFamily="2" charset="0"/>
            </a:endParaRPr>
          </a:p>
          <a:p>
            <a:r>
              <a:rPr lang="en-US" sz="3800" dirty="0" err="1" smtClean="0">
                <a:latin typeface="Preeti" pitchFamily="2" charset="0"/>
              </a:rPr>
              <a:t>dfgj</a:t>
            </a:r>
            <a:r>
              <a:rPr lang="en-US" sz="3800" dirty="0" smtClean="0">
                <a:latin typeface="Preeti" pitchFamily="2" charset="0"/>
              </a:rPr>
              <a:t> </a:t>
            </a:r>
            <a:r>
              <a:rPr lang="en-US" sz="3800" dirty="0">
                <a:latin typeface="Preeti" pitchFamily="2" charset="0"/>
              </a:rPr>
              <a:t>/ </a:t>
            </a:r>
            <a:r>
              <a:rPr lang="en-US" sz="3800" dirty="0" err="1">
                <a:latin typeface="Preeti" pitchFamily="2" charset="0"/>
              </a:rPr>
              <a:t>jGohGt</a:t>
            </a:r>
            <a:r>
              <a:rPr lang="en-US" sz="3800" dirty="0">
                <a:latin typeface="Preeti" pitchFamily="2" charset="0"/>
              </a:rPr>
              <a:t>' </a:t>
            </a:r>
            <a:r>
              <a:rPr lang="en-US" sz="3800" dirty="0" err="1" smtClean="0">
                <a:latin typeface="Preeti" pitchFamily="2" charset="0"/>
              </a:rPr>
              <a:t>aLrsf</a:t>
            </a:r>
            <a:r>
              <a:rPr lang="en-US" sz="3800" dirty="0" smtClean="0">
                <a:latin typeface="Preeti" pitchFamily="2" charset="0"/>
              </a:rPr>
              <a:t>  </a:t>
            </a:r>
            <a:r>
              <a:rPr lang="en-US" sz="3800" dirty="0" err="1">
                <a:latin typeface="Preeti" pitchFamily="2" charset="0"/>
              </a:rPr>
              <a:t>åGå</a:t>
            </a:r>
            <a:r>
              <a:rPr lang="en-US" sz="3800" dirty="0">
                <a:latin typeface="Preeti" pitchFamily="2" charset="0"/>
              </a:rPr>
              <a:t> </a:t>
            </a:r>
            <a:r>
              <a:rPr lang="en-US" sz="3800" dirty="0" smtClean="0">
                <a:latin typeface="Preeti" pitchFamily="2" charset="0"/>
              </a:rPr>
              <a:t>s;/L </a:t>
            </a:r>
            <a:r>
              <a:rPr lang="en-US" sz="3800" dirty="0" err="1" smtClean="0">
                <a:latin typeface="Preeti" pitchFamily="2" charset="0"/>
              </a:rPr>
              <a:t>Go'lgs</a:t>
            </a:r>
            <a:r>
              <a:rPr lang="en-US" sz="3800" dirty="0" smtClean="0">
                <a:latin typeface="Preeti" pitchFamily="2" charset="0"/>
              </a:rPr>
              <a:t>/</a:t>
            </a:r>
            <a:r>
              <a:rPr lang="en-US" sz="3800" dirty="0" err="1" smtClean="0">
                <a:latin typeface="Preeti" pitchFamily="2" charset="0"/>
              </a:rPr>
              <a:t>0f</a:t>
            </a:r>
            <a:r>
              <a:rPr lang="en-US" sz="3800" dirty="0" smtClean="0">
                <a:latin typeface="Preeti" pitchFamily="2" charset="0"/>
              </a:rPr>
              <a:t> </a:t>
            </a:r>
            <a:r>
              <a:rPr lang="en-US" sz="3800" dirty="0" err="1" smtClean="0">
                <a:latin typeface="Preeti" pitchFamily="2" charset="0"/>
              </a:rPr>
              <a:t>ug</a:t>
            </a:r>
            <a:r>
              <a:rPr lang="en-US" sz="3800" dirty="0" smtClean="0">
                <a:latin typeface="Preeti" pitchFamily="2" charset="0"/>
              </a:rPr>
              <a:t>]{ &lt;  </a:t>
            </a:r>
            <a:endParaRPr lang="en-US" sz="3800" dirty="0">
              <a:latin typeface="Preeti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61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8915400" cy="381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u08sL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k|b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zdf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Joj;flos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k|lti7fgsf] l:ylt    </a:t>
            </a:r>
            <a:endParaRPr lang="en-US" sz="3600" b="1" dirty="0">
              <a:solidFill>
                <a:srgbClr val="C00000"/>
              </a:solidFill>
              <a:latin typeface="Preet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964" y="990600"/>
            <a:ext cx="8915400" cy="41910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chemeClr val="tx1"/>
                </a:solidFill>
                <a:latin typeface="Preeti" pitchFamily="2" charset="0"/>
              </a:rPr>
              <a:t>=</a:t>
            </a:r>
            <a:endParaRPr lang="en-US" sz="3600" b="1" dirty="0">
              <a:solidFill>
                <a:schemeClr val="tx1"/>
              </a:solidFill>
              <a:latin typeface="Preeti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181540"/>
              </p:ext>
            </p:extLst>
          </p:nvPr>
        </p:nvGraphicFramePr>
        <p:xfrm>
          <a:off x="152400" y="633153"/>
          <a:ext cx="8763000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1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4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72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qmd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;+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Vof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lhNnfsf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]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gfd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k|lti7fgsf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]  ;+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Vof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K|flti7fgdf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;+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nUg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JolQm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k|lt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k|lti7fg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;/b/ hg;+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Vof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K|flt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k|lti7fg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;/b/ /f]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huf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/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37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!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Uf</a:t>
                      </a:r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]f/</a:t>
                      </a:r>
                      <a:r>
                        <a:rPr lang="en-US" sz="2200" b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vf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!),(*)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#!,^$$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@#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@=(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537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@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dgf</a:t>
                      </a:r>
                      <a:r>
                        <a:rPr lang="en-US" sz="2200" b="0" dirty="0" err="1" smtClean="0">
                          <a:solidFill>
                            <a:schemeClr val="tx1"/>
                          </a:solidFill>
                          <a:latin typeface="Preeti"/>
                        </a:rPr>
                        <a:t>Ë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$*&amp;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@,#&amp;%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!#=!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$=(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537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#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Df</a:t>
                      </a:r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':</a:t>
                      </a:r>
                      <a:r>
                        <a:rPr lang="en-US" sz="2200" b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tf</a:t>
                      </a:r>
                      <a:r>
                        <a:rPr lang="en-US" sz="2200" b="0" dirty="0" err="1" smtClean="0">
                          <a:solidFill>
                            <a:schemeClr val="tx1"/>
                          </a:solidFill>
                          <a:latin typeface="Preeti"/>
                        </a:rPr>
                        <a:t>Ë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&amp;&amp;%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#,!)%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!%=%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$=)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537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$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DofUbL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%,)^%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!^,#(&amp;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@@=!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#=@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537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%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sf:sL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#),&amp;$^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!,!!,(((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!*=$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#=^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530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^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ndh'</a:t>
                      </a:r>
                      <a:r>
                        <a:rPr lang="en-US" sz="2200" b="0" dirty="0" err="1" smtClean="0">
                          <a:solidFill>
                            <a:schemeClr val="tx1"/>
                          </a:solidFill>
                          <a:latin typeface="Preeti"/>
                        </a:rPr>
                        <a:t>Ë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^$!%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@(,$!)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@^=&amp;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$=^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530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&amp;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Tfgx+F</a:t>
                      </a:r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'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!@,$$@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#^,)*%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@&amp;=%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@=(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530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*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gjnk</a:t>
                      </a:r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/</a:t>
                      </a:r>
                      <a:r>
                        <a:rPr lang="en-US" sz="2200" b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f;L</a:t>
                      </a:r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 </a:t>
                      </a:r>
                      <a:r>
                        <a:rPr lang="en-US" sz="2200" b="0" baseline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k"j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{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!@,&amp;*@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$!,^*@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@^=(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#=#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530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(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:</a:t>
                      </a:r>
                      <a:r>
                        <a:rPr lang="en-US" sz="2200" b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ofËhf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&amp;,$!@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@#,$&amp;$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#%=@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#=@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530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!)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kj</a:t>
                      </a:r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{t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$,&amp;#%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@#,$&amp;$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#!=#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@=(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530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!!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err="1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afUn'</a:t>
                      </a:r>
                      <a:r>
                        <a:rPr lang="en-US" sz="2200" b="0" dirty="0" err="1" smtClean="0">
                          <a:solidFill>
                            <a:schemeClr val="tx1"/>
                          </a:solidFill>
                          <a:latin typeface="Preeti"/>
                        </a:rPr>
                        <a:t>Ë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*,*$(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#!,*#%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#!=&amp;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Preeti" pitchFamily="2" charset="0"/>
                        </a:rPr>
                        <a:t>#=^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530">
                <a:tc>
                  <a:txBody>
                    <a:bodyPr/>
                    <a:lstStyle/>
                    <a:p>
                      <a:endParaRPr lang="en-US" sz="2200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Preeti" pitchFamily="2" charset="0"/>
                        </a:rPr>
                        <a:t>hDdf</a:t>
                      </a:r>
                      <a:r>
                        <a:rPr lang="en-US" sz="2800" b="1" dirty="0" smtClean="0">
                          <a:latin typeface="Preeti" pitchFamily="2" charset="0"/>
                        </a:rPr>
                        <a:t>÷;/b/</a:t>
                      </a:r>
                      <a:endParaRPr lang="en-US" sz="2800" b="1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Preeti" pitchFamily="2" charset="0"/>
                        </a:rPr>
                        <a:t>!)),^**</a:t>
                      </a:r>
                      <a:endParaRPr lang="en-US" sz="2800" b="1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Preeti" pitchFamily="2" charset="0"/>
                        </a:rPr>
                        <a:t>#$!,*!*</a:t>
                      </a:r>
                      <a:endParaRPr lang="en-US" sz="2800" b="1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Preeti" pitchFamily="2" charset="0"/>
                        </a:rPr>
                        <a:t>@$=*</a:t>
                      </a:r>
                      <a:endParaRPr lang="en-US" sz="2800" b="1" dirty="0">
                        <a:latin typeface="Pree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Preeti" pitchFamily="2" charset="0"/>
                        </a:rPr>
                        <a:t>#=$</a:t>
                      </a:r>
                      <a:endParaRPr lang="en-US" sz="2800" b="1" dirty="0">
                        <a:latin typeface="Pree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9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8915400" cy="6096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cf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}Bf]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uLsLs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/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0f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;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DaGwL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k|Zg</a:t>
            </a:r>
            <a:r>
              <a:rPr lang="en-US" sz="3600" b="1" dirty="0" smtClean="0">
                <a:solidFill>
                  <a:srgbClr val="FF0000"/>
                </a:solidFill>
                <a:latin typeface="Preeti" pitchFamily="2" charset="0"/>
              </a:rPr>
              <a:t>        </a:t>
            </a:r>
            <a:endParaRPr lang="en-US" sz="3600" b="1" dirty="0">
              <a:solidFill>
                <a:srgbClr val="FF0000"/>
              </a:solidFill>
              <a:latin typeface="Preet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839200" cy="5791200"/>
          </a:xfrm>
        </p:spPr>
        <p:txBody>
          <a:bodyPr>
            <a:noAutofit/>
          </a:bodyPr>
          <a:lstStyle/>
          <a:p>
            <a:pPr marL="571500" indent="-571500" algn="just">
              <a:buFont typeface="Arial" pitchFamily="34" charset="0"/>
              <a:buChar char="•"/>
            </a:pP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ljZjljBfno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lzIff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/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pTkfbg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larsf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cGt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/;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DaGw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s;/L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lasf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;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]{ &lt;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pBdlzn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hgzlQm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s;/L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tof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/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{] &lt;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pBf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]u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Jofj;foLx?df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Afhf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/sf]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dfu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/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pkef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Qmfsf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rfxgf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yfxf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kfpg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 1fg s;/L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ljsf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;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]{ &lt; 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k|b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zsf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c}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fBf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lusLs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/0fnfO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rflxg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 k+'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hL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k|ljlw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/ 1fg s;/L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lasf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;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]{ &lt; 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Aofkf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/ 3f6f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Go'g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lgsf;L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a9fpg]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pBf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ux?sf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 :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yfkgf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/ ;+~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rfng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{ s] s:tf /0fgLlt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cjnDag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]{ &lt; </a:t>
            </a:r>
          </a:p>
        </p:txBody>
      </p:sp>
    </p:spTree>
    <p:extLst>
      <p:ext uri="{BB962C8B-B14F-4D97-AF65-F5344CB8AC3E}">
        <p14:creationId xmlns:p14="http://schemas.microsoft.com/office/powerpoint/2010/main" val="29360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8915400" cy="6096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Ef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}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flts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k"jf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{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wf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/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sf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] l:ylt</a:t>
            </a:r>
            <a:endParaRPr lang="en-US" sz="3600" b="1" dirty="0">
              <a:solidFill>
                <a:srgbClr val="C00000"/>
              </a:solidFill>
              <a:latin typeface="Preet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569036" cy="4724400"/>
          </a:xfrm>
        </p:spPr>
        <p:txBody>
          <a:bodyPr>
            <a:noAutofit/>
          </a:bodyPr>
          <a:lstStyle/>
          <a:p>
            <a:pPr marL="571500" indent="-571500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;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8s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3gTj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k|ltau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ls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=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ld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=      )=$(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Wf'n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slRr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;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8s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 -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ls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=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ld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=_       *,%@%=%*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u|fe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]n ;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8s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-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ls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=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ld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=_ 	        !,#%(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sfnf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kq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;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8s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 -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ls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=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ld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=_	        (#^=(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k|lt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ls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=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ld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sfnf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kq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;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8s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lgdf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0f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vr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xfnsf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d'Nodf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? @ s/f]8 .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^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ljdfg:yn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-@ ;~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rfng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,  #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aGb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, !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lgdf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{0ffwLg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_  .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/;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'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jfu9L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–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sf7df08f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}–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]v/f–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n'lDagL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/]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ndfu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-;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DefAotf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cWoog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 %!(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ls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=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ld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=_ .	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k"j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klZrd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/]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ndfUf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{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sf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td;l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/of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a'6jn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v08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,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gjnk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f;L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-^%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ls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=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ld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=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;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DefAotf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cWoog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;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DkGg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_ .</a:t>
            </a:r>
            <a:endParaRPr lang="en-US" dirty="0">
              <a:solidFill>
                <a:schemeClr val="tx1"/>
              </a:solidFill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66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8915400" cy="6096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k"jf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{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wf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/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lasf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; ;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DaGwL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k|Zg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           </a:t>
            </a:r>
            <a:endParaRPr lang="en-US" sz="3600" b="1" dirty="0">
              <a:solidFill>
                <a:srgbClr val="C00000"/>
              </a:solidFill>
              <a:latin typeface="Preet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282" y="1295400"/>
            <a:ext cx="8645236" cy="4191000"/>
          </a:xfrm>
        </p:spPr>
        <p:txBody>
          <a:bodyPr>
            <a:noAutofit/>
          </a:bodyPr>
          <a:lstStyle/>
          <a:p>
            <a:pPr marL="571500" indent="-571500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;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8s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lgdf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0fsf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nfut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36fpg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k|ljlwsf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vf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hL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s;/L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]{ &lt;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g]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kfnsf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e"uf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]n /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e"ue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cg's"n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x'g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;'?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Ë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k|ljlw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 s;/L b]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zleq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}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ljsf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;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]{ &lt;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/>
              </a:rPr>
              <a:t>lgdf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{0f ;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fdfu|Lsf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] b]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zleq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pTkfbg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{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cfjZos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cf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}Bf]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lus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jftfj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/0f s;/L ;[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hgf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]{ &lt; 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/>
              </a:rPr>
              <a:t>oftfoft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k|0ffnLnfO{ 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;'/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lIft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agfpg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 ;8s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lgdf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{0f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k|ljlwnfO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{ 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s;/L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cfw'lgsLs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/0f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]{ &lt; 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/>
              </a:rPr>
              <a:t>ljZjljBfno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lzIff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 /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k|b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]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zsf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ef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}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lts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k'af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{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wf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/ ;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DaGwL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cfaZostf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ljr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s;/L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tfbDotf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ldnfpg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] &lt; 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    </a:t>
            </a:r>
            <a:endParaRPr lang="en-US" dirty="0">
              <a:solidFill>
                <a:schemeClr val="tx1"/>
              </a:solidFill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0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8915400" cy="6096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k|b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zsf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] z}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lIfs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l:ylt</a:t>
            </a:r>
            <a:r>
              <a:rPr lang="en-US" sz="3600" b="1" dirty="0" smtClean="0">
                <a:solidFill>
                  <a:srgbClr val="FF0000"/>
                </a:solidFill>
                <a:latin typeface="Preeti" pitchFamily="2" charset="0"/>
              </a:rPr>
              <a:t>        </a:t>
            </a:r>
            <a:endParaRPr lang="en-US" sz="3600" b="1" dirty="0">
              <a:solidFill>
                <a:srgbClr val="FF0000"/>
              </a:solidFill>
              <a:latin typeface="Preet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5582" y="1219200"/>
            <a:ext cx="8416636" cy="4876800"/>
          </a:xfrm>
        </p:spPr>
        <p:txBody>
          <a:bodyPr>
            <a:noAutofit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;</a:t>
            </a:r>
            <a:r>
              <a:rPr lang="en-US" sz="2800" dirty="0" err="1">
                <a:solidFill>
                  <a:schemeClr val="tx1"/>
                </a:solidFill>
                <a:latin typeface="Preeti" pitchFamily="2" charset="0"/>
              </a:rPr>
              <a:t>fIf</a:t>
            </a: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sz="2800" dirty="0" err="1">
                <a:solidFill>
                  <a:schemeClr val="tx1"/>
                </a:solidFill>
                <a:latin typeface="Preeti" pitchFamily="2" charset="0"/>
              </a:rPr>
              <a:t>tf</a:t>
            </a: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 b/ -%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jif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sz="2800" dirty="0" err="1">
                <a:solidFill>
                  <a:schemeClr val="tx1"/>
                </a:solidFill>
                <a:latin typeface="Preeti" pitchFamily="2" charset="0"/>
              </a:rPr>
              <a:t>dflysf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]_   </a:t>
            </a:r>
            <a:r>
              <a:rPr lang="en-US" sz="2800" dirty="0" smtClean="0">
                <a:solidFill>
                  <a:srgbClr val="C00000"/>
                </a:solidFill>
                <a:latin typeface="Preeti"/>
              </a:rPr>
              <a:t>Ö &amp;$=*</a:t>
            </a:r>
            <a:endParaRPr lang="en-US" sz="2800" dirty="0" smtClean="0">
              <a:solidFill>
                <a:srgbClr val="C00000"/>
              </a:solidFill>
              <a:latin typeface="Preeti" pitchFamily="2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jo:s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;</a:t>
            </a:r>
            <a:r>
              <a:rPr lang="en-US" sz="2800" dirty="0" err="1">
                <a:solidFill>
                  <a:schemeClr val="tx1"/>
                </a:solidFill>
                <a:latin typeface="Preeti" pitchFamily="2" charset="0"/>
              </a:rPr>
              <a:t>fIf</a:t>
            </a: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sz="2800" dirty="0" err="1">
                <a:solidFill>
                  <a:schemeClr val="tx1"/>
                </a:solidFill>
                <a:latin typeface="Preeti" pitchFamily="2" charset="0"/>
              </a:rPr>
              <a:t>tf</a:t>
            </a: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 b/ -!%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jif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dflysf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]_  </a:t>
            </a:r>
            <a:r>
              <a:rPr lang="en-US" sz="2800" dirty="0" smtClean="0">
                <a:solidFill>
                  <a:srgbClr val="C00000"/>
                </a:solidFill>
                <a:latin typeface="Preeti"/>
              </a:rPr>
              <a:t>Ö %%=^</a:t>
            </a:r>
            <a:endParaRPr lang="en-US" sz="2800" dirty="0" smtClean="0">
              <a:solidFill>
                <a:srgbClr val="C00000"/>
              </a:solidFill>
              <a:latin typeface="Preeti" pitchFamily="2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!%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jif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{ b]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lv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@$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jif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{  pd</a:t>
            </a: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]/</a:t>
            </a:r>
            <a:r>
              <a:rPr lang="en-US" sz="2800" dirty="0" err="1">
                <a:solidFill>
                  <a:schemeClr val="tx1"/>
                </a:solidFill>
                <a:latin typeface="Preeti" pitchFamily="2" charset="0"/>
              </a:rPr>
              <a:t>sf</a:t>
            </a: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Preeti" pitchFamily="2" charset="0"/>
              </a:rPr>
              <a:t>k'?if</a:t>
            </a: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Preeti" pitchFamily="2" charset="0"/>
              </a:rPr>
              <a:t>x?sf</a:t>
            </a: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]  ;</a:t>
            </a:r>
            <a:r>
              <a:rPr lang="en-US" sz="2800" dirty="0" err="1">
                <a:solidFill>
                  <a:schemeClr val="tx1"/>
                </a:solidFill>
                <a:latin typeface="Preeti" pitchFamily="2" charset="0"/>
              </a:rPr>
              <a:t>fIf</a:t>
            </a: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sz="2800" dirty="0" err="1">
                <a:solidFill>
                  <a:schemeClr val="tx1"/>
                </a:solidFill>
                <a:latin typeface="Preeti" pitchFamily="2" charset="0"/>
              </a:rPr>
              <a:t>tf</a:t>
            </a: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 b/ </a:t>
            </a:r>
            <a:r>
              <a:rPr lang="en-US" sz="2800" dirty="0" smtClean="0">
                <a:solidFill>
                  <a:srgbClr val="C00000"/>
                </a:solidFill>
                <a:latin typeface="Preeti"/>
              </a:rPr>
              <a:t>Ö ($=*!</a:t>
            </a:r>
            <a:endParaRPr lang="en-US" sz="2800" dirty="0" smtClean="0">
              <a:solidFill>
                <a:srgbClr val="C00000"/>
              </a:solidFill>
              <a:latin typeface="Preeti" pitchFamily="2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!%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jif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b]lv 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@$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jif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pd]/</a:t>
            </a:r>
            <a:r>
              <a:rPr lang="en-US" sz="2800" dirty="0" err="1">
                <a:solidFill>
                  <a:schemeClr val="tx1"/>
                </a:solidFill>
                <a:latin typeface="Preeti" pitchFamily="2" charset="0"/>
              </a:rPr>
              <a:t>sf</a:t>
            </a: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Preeti" pitchFamily="2" charset="0"/>
              </a:rPr>
              <a:t>dlxnfx?sf</a:t>
            </a: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] ;</a:t>
            </a:r>
            <a:r>
              <a:rPr lang="en-US" sz="2800" dirty="0" err="1">
                <a:solidFill>
                  <a:schemeClr val="tx1"/>
                </a:solidFill>
                <a:latin typeface="Preeti" pitchFamily="2" charset="0"/>
              </a:rPr>
              <a:t>fIf</a:t>
            </a: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sz="2800" dirty="0" err="1">
                <a:solidFill>
                  <a:schemeClr val="tx1"/>
                </a:solidFill>
                <a:latin typeface="Preeti" pitchFamily="2" charset="0"/>
              </a:rPr>
              <a:t>tf</a:t>
            </a: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 b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/ </a:t>
            </a:r>
            <a:r>
              <a:rPr lang="en-US" sz="2800" dirty="0" smtClean="0">
                <a:solidFill>
                  <a:srgbClr val="C00000"/>
                </a:solidFill>
                <a:latin typeface="Preeti"/>
              </a:rPr>
              <a:t>Ö *^=#%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  <a:latin typeface="Preeti" pitchFamily="2" charset="0"/>
              </a:rPr>
              <a:t>k|b</a:t>
            </a: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sz="2800" dirty="0" err="1">
                <a:solidFill>
                  <a:schemeClr val="tx1"/>
                </a:solidFill>
                <a:latin typeface="Preeti" pitchFamily="2" charset="0"/>
              </a:rPr>
              <a:t>zdf</a:t>
            </a: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Preeti" pitchFamily="2" charset="0"/>
              </a:rPr>
              <a:t>ePsf</a:t>
            </a: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s"n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!#(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dxfljBfno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dWo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k|fljlws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dxfljBfnosf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] ;+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Vof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  </a:t>
            </a:r>
            <a:r>
              <a:rPr lang="en-US" sz="2800" dirty="0" smtClean="0">
                <a:solidFill>
                  <a:srgbClr val="C00000"/>
                </a:solidFill>
                <a:latin typeface="Preeti"/>
              </a:rPr>
              <a:t>Ö !% -!)=* </a:t>
            </a:r>
            <a:r>
              <a:rPr lang="en-US" sz="2000" dirty="0" smtClean="0">
                <a:solidFill>
                  <a:srgbClr val="C00000"/>
                </a:solidFill>
              </a:rPr>
              <a:t>%</a:t>
            </a:r>
            <a:r>
              <a:rPr lang="en-US" sz="2800" dirty="0" smtClean="0">
                <a:solidFill>
                  <a:srgbClr val="C00000"/>
                </a:solidFill>
                <a:latin typeface="Preeti"/>
              </a:rPr>
              <a:t>_</a:t>
            </a:r>
            <a:endParaRPr lang="en-US" sz="2800" dirty="0" smtClean="0">
              <a:solidFill>
                <a:srgbClr val="C00000"/>
              </a:solidFill>
              <a:latin typeface="Preeti" pitchFamily="2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dxfljBfnodf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k9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\g</a:t>
            </a: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@(, #*)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ljBfyL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{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dWo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lj1fg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Preeti" pitchFamily="2" charset="0"/>
              </a:rPr>
              <a:t>tyf</a:t>
            </a: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k|ljlw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k9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\g</a:t>
            </a: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ljBfyL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{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sf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;+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Vof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 </a:t>
            </a:r>
            <a:r>
              <a:rPr lang="en-US" sz="2800" dirty="0" smtClean="0">
                <a:solidFill>
                  <a:srgbClr val="C00000"/>
                </a:solidFill>
                <a:latin typeface="Preeti"/>
              </a:rPr>
              <a:t>Ö %,!^^  -!&amp;=^ </a:t>
            </a:r>
            <a:r>
              <a:rPr lang="en-US" sz="2000" dirty="0" smtClean="0">
                <a:solidFill>
                  <a:srgbClr val="C00000"/>
                </a:solidFill>
              </a:rPr>
              <a:t>%</a:t>
            </a:r>
            <a:r>
              <a:rPr lang="en-US" sz="2800" dirty="0" smtClean="0">
                <a:solidFill>
                  <a:srgbClr val="C00000"/>
                </a:solidFill>
                <a:latin typeface="Preeti"/>
              </a:rPr>
              <a:t>_</a:t>
            </a:r>
            <a:endParaRPr lang="en-US" sz="2800" dirty="0" smtClean="0">
              <a:solidFill>
                <a:srgbClr val="C00000"/>
              </a:solidFill>
              <a:latin typeface="Preeti" pitchFamily="2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  <a:latin typeface="Preeti" pitchFamily="2" charset="0"/>
              </a:rPr>
              <a:t>k|b</a:t>
            </a: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sz="2800" dirty="0" err="1">
                <a:solidFill>
                  <a:schemeClr val="tx1"/>
                </a:solidFill>
                <a:latin typeface="Preeti" pitchFamily="2" charset="0"/>
              </a:rPr>
              <a:t>zsf</a:t>
            </a: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Preeti" pitchFamily="2" charset="0"/>
              </a:rPr>
              <a:t>s'n</a:t>
            </a: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 %%&amp; </a:t>
            </a:r>
            <a:r>
              <a:rPr lang="en-US" sz="2800" dirty="0" err="1">
                <a:solidFill>
                  <a:schemeClr val="tx1"/>
                </a:solidFill>
                <a:latin typeface="Preeti" pitchFamily="2" charset="0"/>
              </a:rPr>
              <a:t>dfWolds</a:t>
            </a: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-( b]lv !@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sIff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k9fpg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]_ 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ljBfno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dWo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k|fljlws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ljifo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k9fpg</a:t>
            </a: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ljBfnosf</a:t>
            </a:r>
            <a:r>
              <a:rPr lang="en-US" sz="2800" dirty="0">
                <a:solidFill>
                  <a:schemeClr val="tx1"/>
                </a:solidFill>
                <a:latin typeface="Preeti" pitchFamily="2" charset="0"/>
              </a:rPr>
              <a:t>] ;+</a:t>
            </a:r>
            <a:r>
              <a:rPr lang="en-US" sz="2800" dirty="0" err="1" smtClean="0">
                <a:solidFill>
                  <a:schemeClr val="tx1"/>
                </a:solidFill>
                <a:latin typeface="Preeti" pitchFamily="2" charset="0"/>
              </a:rPr>
              <a:t>Vof</a:t>
            </a:r>
            <a:r>
              <a:rPr lang="en-US" sz="28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Preeti"/>
              </a:rPr>
              <a:t>Ö #) -%=$ </a:t>
            </a:r>
            <a:r>
              <a:rPr lang="en-US" sz="2000" dirty="0" smtClean="0">
                <a:solidFill>
                  <a:srgbClr val="C00000"/>
                </a:solidFill>
              </a:rPr>
              <a:t>%</a:t>
            </a:r>
            <a:r>
              <a:rPr lang="en-US" sz="2800" dirty="0" smtClean="0">
                <a:solidFill>
                  <a:srgbClr val="C00000"/>
                </a:solidFill>
                <a:latin typeface="Preeti"/>
              </a:rPr>
              <a:t>_</a:t>
            </a:r>
            <a:endParaRPr lang="en-US" sz="2800" dirty="0">
              <a:solidFill>
                <a:srgbClr val="C00000"/>
              </a:solidFill>
              <a:latin typeface="Preeti" pitchFamily="2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endParaRPr lang="en-US" sz="2800" b="1" dirty="0" smtClean="0">
              <a:solidFill>
                <a:schemeClr val="tx1"/>
              </a:solidFill>
              <a:latin typeface="Preeti" pitchFamily="2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endParaRPr lang="en-US" sz="2800" b="1" dirty="0" smtClean="0">
              <a:solidFill>
                <a:schemeClr val="tx1"/>
              </a:solidFill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82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7875063"/>
              </p:ext>
            </p:extLst>
          </p:nvPr>
        </p:nvGraphicFramePr>
        <p:xfrm>
          <a:off x="416755" y="1051902"/>
          <a:ext cx="8451169" cy="5544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6845">
                  <a:extLst>
                    <a:ext uri="{9D8B030D-6E8A-4147-A177-3AD203B41FA5}">
                      <a16:colId xmlns:a16="http://schemas.microsoft.com/office/drawing/2014/main" val="2508893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40536205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472420597"/>
                    </a:ext>
                  </a:extLst>
                </a:gridCol>
                <a:gridCol w="1372656">
                  <a:extLst>
                    <a:ext uri="{9D8B030D-6E8A-4147-A177-3AD203B41FA5}">
                      <a16:colId xmlns:a16="http://schemas.microsoft.com/office/drawing/2014/main" val="2889376841"/>
                    </a:ext>
                  </a:extLst>
                </a:gridCol>
                <a:gridCol w="1690234">
                  <a:extLst>
                    <a:ext uri="{9D8B030D-6E8A-4147-A177-3AD203B41FA5}">
                      <a16:colId xmlns:a16="http://schemas.microsoft.com/office/drawing/2014/main" val="1811153020"/>
                    </a:ext>
                  </a:extLst>
                </a:gridCol>
                <a:gridCol w="1690234">
                  <a:extLst>
                    <a:ext uri="{9D8B030D-6E8A-4147-A177-3AD203B41FA5}">
                      <a16:colId xmlns:a16="http://schemas.microsoft.com/office/drawing/2014/main" val="1373931441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lhNnf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sIff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! 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sIff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!–% 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sIff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^–* 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sIff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(, 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!)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sIff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!!, 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!@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958587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uf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]/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vf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(^=^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(*=@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(#=*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&amp;!=#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!$=$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530729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nDfh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'ª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(^=$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(&amp;=$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($=#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&amp;#=!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!(=!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210569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tgx'F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(&amp;=!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(*=$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(%=^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&amp;$=^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@@=&amp;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381831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:ofªhf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(&amp;=)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(*=#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(%=$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*#=)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#)=#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188527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sf:sL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(^=#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(&amp;=*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(%=*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(!=&amp;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@&amp;=@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210655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dgfª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&amp;$=*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*^=@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*!=^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$$=*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)=)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918530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d':tfª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&amp;^=)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(&amp;=^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*^=@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$(=^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!^=*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057616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DofUbL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(&amp;=!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(&amp;=%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(^=^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&amp;$=)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@!=^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159894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kj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{t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(%=&amp;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(&amp;=!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(%=*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$$=@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#&amp;=$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941383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afUn'ª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(&amp;=*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(*=)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(%=)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&amp;^=(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@!=#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682814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Gfjnk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f;L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k"a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{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($=%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(&amp;=^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(@=#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^(=#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!(=$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654936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C00000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u08sL </a:t>
                      </a:r>
                      <a:endParaRPr lang="en-US" sz="2800" b="1" dirty="0">
                        <a:solidFill>
                          <a:srgbClr val="C00000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C00000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(@=&amp;</a:t>
                      </a:r>
                      <a:endParaRPr lang="en-US" sz="2800" b="1" dirty="0">
                        <a:solidFill>
                          <a:srgbClr val="C00000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C00000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(^=&amp;</a:t>
                      </a:r>
                      <a:endParaRPr lang="en-US" sz="2800" b="1" dirty="0">
                        <a:solidFill>
                          <a:srgbClr val="C00000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C00000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(@=(</a:t>
                      </a:r>
                      <a:endParaRPr lang="en-US" sz="2800" b="1" dirty="0">
                        <a:solidFill>
                          <a:srgbClr val="C00000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C00000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^*=$</a:t>
                      </a:r>
                      <a:endParaRPr lang="en-US" sz="2800" b="1" dirty="0">
                        <a:solidFill>
                          <a:srgbClr val="C00000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C00000"/>
                          </a:solidFill>
                          <a:effectLst/>
                          <a:latin typeface="Preeti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@)=(</a:t>
                      </a:r>
                      <a:endParaRPr lang="en-US" sz="2800" b="1" dirty="0">
                        <a:solidFill>
                          <a:srgbClr val="C00000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5041146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38554" y="416727"/>
            <a:ext cx="78075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2400" b="1" dirty="0">
                <a:solidFill>
                  <a:srgbClr val="C00000"/>
                </a:solidFill>
              </a:rPr>
              <a:t>आधारभूत</a:t>
            </a:r>
            <a:r>
              <a:rPr lang="ne-NP" sz="2400" b="1" dirty="0">
                <a:solidFill>
                  <a:srgbClr val="C00000"/>
                </a:solidFill>
              </a:rPr>
              <a:t> र माध्यमिक </a:t>
            </a:r>
            <a:r>
              <a:rPr lang="hi-IN" sz="2400" b="1" dirty="0">
                <a:solidFill>
                  <a:srgbClr val="C00000"/>
                </a:solidFill>
              </a:rPr>
              <a:t>शिक्षामा खुद </a:t>
            </a:r>
            <a:r>
              <a:rPr lang="ne-NP" sz="2400" b="1" dirty="0" smtClean="0">
                <a:solidFill>
                  <a:srgbClr val="C00000"/>
                </a:solidFill>
              </a:rPr>
              <a:t>भर्ना</a:t>
            </a:r>
            <a:r>
              <a:rPr lang="hi-IN" sz="2400" b="1" dirty="0" smtClean="0">
                <a:solidFill>
                  <a:srgbClr val="C00000"/>
                </a:solidFill>
              </a:rPr>
              <a:t> </a:t>
            </a:r>
            <a:r>
              <a:rPr lang="hi-IN" sz="2400" b="1" dirty="0">
                <a:solidFill>
                  <a:srgbClr val="C00000"/>
                </a:solidFill>
              </a:rPr>
              <a:t>दर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56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8915400" cy="6096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lzIff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;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DaGwL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k|Zg</a:t>
            </a:r>
            <a:r>
              <a:rPr lang="en-US" sz="3600" b="1" dirty="0" smtClean="0">
                <a:solidFill>
                  <a:srgbClr val="FF0000"/>
                </a:solidFill>
                <a:latin typeface="Preeti" pitchFamily="2" charset="0"/>
              </a:rPr>
              <a:t>           </a:t>
            </a:r>
            <a:endParaRPr lang="en-US" sz="3600" b="1" dirty="0">
              <a:solidFill>
                <a:srgbClr val="FF0000"/>
              </a:solidFill>
              <a:latin typeface="Preet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0"/>
            <a:ext cx="8839200" cy="5791200"/>
          </a:xfrm>
        </p:spPr>
        <p:txBody>
          <a:bodyPr>
            <a:noAutofit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lzIff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ljsf;df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k|b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]z ;/sf/sf]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e"ldsf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s:tf]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x'g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]&lt;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lzIffnfO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ahf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 ;+u s;/L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hf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]8\g] &lt; 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laBfno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/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dxfljBfnosf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kf7oqmd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s;/L ;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d;fdlos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/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ult;Ln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agfpg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]&lt;  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pRr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dfu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ePsf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dWod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vfn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k|fljlws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hgzlQmsf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pTkfbg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s;/L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]{ 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ljZjljBfno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lzIffnfO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  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/fli6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«o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tyf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cGt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/li6«o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ahf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df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 s;/L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k|lt:kwL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{ 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agfpg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] &lt; </a:t>
            </a:r>
            <a:endParaRPr lang="en-US" dirty="0" smtClean="0">
              <a:solidFill>
                <a:schemeClr val="tx1"/>
              </a:solidFill>
              <a:latin typeface="Preeti" pitchFamily="2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?U0f ;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fd'bfoLs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laBfno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/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dxfljBfnosf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Aoa:yfkg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s;/L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]{.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dfWolds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txdf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Go'g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v'b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laBfyL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egf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{b/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df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s;/L ;'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wf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Nofpg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]&lt; </a:t>
            </a:r>
          </a:p>
          <a:p>
            <a:pPr marL="571500" indent="-571500" algn="l">
              <a:buFont typeface="Arial" pitchFamily="34" charset="0"/>
              <a:buChar char="•"/>
            </a:pPr>
            <a:endParaRPr lang="en-US" sz="2800" b="1" dirty="0" smtClean="0">
              <a:solidFill>
                <a:schemeClr val="tx1"/>
              </a:solidFill>
              <a:latin typeface="Preeti" pitchFamily="2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endParaRPr lang="en-US" sz="2800" b="1" dirty="0" smtClean="0">
              <a:solidFill>
                <a:schemeClr val="tx1"/>
              </a:solidFill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40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636"/>
            <a:ext cx="7886700" cy="3968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u08sL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k|b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zsf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] kl/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ro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endParaRPr lang="en-US" sz="3200" b="1" dirty="0">
              <a:solidFill>
                <a:srgbClr val="C00000"/>
              </a:solidFill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6172200"/>
          </a:xfrm>
        </p:spPr>
        <p:txBody>
          <a:bodyPr>
            <a:noAutofit/>
          </a:bodyPr>
          <a:lstStyle/>
          <a:p>
            <a:pPr algn="just"/>
            <a:r>
              <a:rPr lang="en-US" dirty="0" err="1" smtClean="0">
                <a:latin typeface="Preeti" pitchFamily="2" charset="0"/>
              </a:rPr>
              <a:t>k|b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zsf</a:t>
            </a:r>
            <a:r>
              <a:rPr lang="en-US" dirty="0" smtClean="0">
                <a:latin typeface="Preeti" pitchFamily="2" charset="0"/>
              </a:rPr>
              <a:t>] If]</a:t>
            </a:r>
            <a:r>
              <a:rPr lang="en-US" dirty="0" err="1" smtClean="0">
                <a:latin typeface="Preeti" pitchFamily="2" charset="0"/>
              </a:rPr>
              <a:t>qkmn</a:t>
            </a:r>
            <a:r>
              <a:rPr lang="en-US" dirty="0" smtClean="0">
                <a:latin typeface="Preeti" pitchFamily="2" charset="0"/>
              </a:rPr>
              <a:t> @!,(&amp;$ au{ </a:t>
            </a:r>
            <a:r>
              <a:rPr lang="en-US" dirty="0" err="1" smtClean="0">
                <a:latin typeface="Preeti" pitchFamily="2" charset="0"/>
              </a:rPr>
              <a:t>ls</a:t>
            </a:r>
            <a:r>
              <a:rPr lang="en-US" dirty="0" smtClean="0">
                <a:latin typeface="Preeti" pitchFamily="2" charset="0"/>
              </a:rPr>
              <a:t>=</a:t>
            </a:r>
            <a:r>
              <a:rPr lang="en-US" dirty="0" err="1" smtClean="0">
                <a:latin typeface="Preeti" pitchFamily="2" charset="0"/>
              </a:rPr>
              <a:t>ld</a:t>
            </a:r>
            <a:r>
              <a:rPr lang="en-US" dirty="0" smtClean="0">
                <a:latin typeface="Preeti" pitchFamily="2" charset="0"/>
              </a:rPr>
              <a:t> -</a:t>
            </a:r>
            <a:r>
              <a:rPr lang="en-US" dirty="0" err="1" smtClean="0">
                <a:latin typeface="Preeti" pitchFamily="2" charset="0"/>
              </a:rPr>
              <a:t>j8fx?sf</a:t>
            </a:r>
            <a:r>
              <a:rPr lang="en-US" dirty="0" smtClean="0">
                <a:latin typeface="Preeti" pitchFamily="2" charset="0"/>
              </a:rPr>
              <a:t>] If]</a:t>
            </a:r>
            <a:r>
              <a:rPr lang="en-US" dirty="0" err="1" smtClean="0">
                <a:latin typeface="Preeti" pitchFamily="2" charset="0"/>
              </a:rPr>
              <a:t>qkmn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hf</a:t>
            </a:r>
            <a:r>
              <a:rPr lang="en-US" dirty="0" smtClean="0">
                <a:latin typeface="Preeti" pitchFamily="2" charset="0"/>
              </a:rPr>
              <a:t>]8_ </a:t>
            </a:r>
          </a:p>
          <a:p>
            <a:pPr marL="0" indent="0" algn="just">
              <a:buNone/>
            </a:pPr>
            <a:endParaRPr lang="en-US" sz="800" dirty="0" smtClean="0">
              <a:latin typeface="Preeti" pitchFamily="2" charset="0"/>
            </a:endParaRPr>
          </a:p>
          <a:p>
            <a:pPr algn="just"/>
            <a:r>
              <a:rPr lang="en-US" dirty="0" err="1" smtClean="0">
                <a:latin typeface="Preeti" pitchFamily="2" charset="0"/>
              </a:rPr>
              <a:t>k|b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zsf</a:t>
            </a:r>
            <a:r>
              <a:rPr lang="en-US" dirty="0" smtClean="0">
                <a:latin typeface="Preeti" pitchFamily="2" charset="0"/>
              </a:rPr>
              <a:t>] hg;+</a:t>
            </a:r>
            <a:r>
              <a:rPr lang="en-US" dirty="0" err="1" smtClean="0">
                <a:latin typeface="Preeti" pitchFamily="2" charset="0"/>
              </a:rPr>
              <a:t>Vof</a:t>
            </a:r>
            <a:r>
              <a:rPr lang="en-US" dirty="0" smtClean="0">
                <a:latin typeface="Preeti" pitchFamily="2" charset="0"/>
              </a:rPr>
              <a:t> 	@$,(),$#&amp;  -@)&amp;% </a:t>
            </a:r>
            <a:r>
              <a:rPr lang="en-US" dirty="0" err="1" smtClean="0">
                <a:latin typeface="Preeti" pitchFamily="2" charset="0"/>
              </a:rPr>
              <a:t>cfiff9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d;fGtsf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k|If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k0f</a:t>
            </a:r>
            <a:r>
              <a:rPr lang="en-US" dirty="0" smtClean="0">
                <a:latin typeface="Preeti" pitchFamily="2" charset="0"/>
              </a:rPr>
              <a:t>_  </a:t>
            </a:r>
          </a:p>
          <a:p>
            <a:pPr algn="just"/>
            <a:endParaRPr lang="en-US" sz="800" dirty="0" smtClean="0">
              <a:latin typeface="Preeti" pitchFamily="2" charset="0"/>
            </a:endParaRPr>
          </a:p>
          <a:p>
            <a:pPr algn="just"/>
            <a:r>
              <a:rPr lang="en-US" dirty="0" err="1" smtClean="0">
                <a:latin typeface="Preeti" pitchFamily="2" charset="0"/>
              </a:rPr>
              <a:t>u08sL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k|b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zsf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s'n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u|fx:y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pTkfbg</a:t>
            </a:r>
            <a:r>
              <a:rPr lang="en-US" dirty="0" smtClean="0">
                <a:latin typeface="Preeti" pitchFamily="2" charset="0"/>
              </a:rPr>
              <a:t> ? #!% c/a -@)&amp;$÷)&amp;%_</a:t>
            </a:r>
          </a:p>
          <a:p>
            <a:pPr algn="just"/>
            <a:endParaRPr lang="en-US" sz="800" dirty="0" smtClean="0">
              <a:latin typeface="Preeti" pitchFamily="2" charset="0"/>
            </a:endParaRPr>
          </a:p>
          <a:p>
            <a:pPr algn="just"/>
            <a:r>
              <a:rPr lang="en-US" dirty="0" err="1" smtClean="0">
                <a:latin typeface="Preeti" pitchFamily="2" charset="0"/>
              </a:rPr>
              <a:t>k|ltJolQm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s'n</a:t>
            </a:r>
            <a:r>
              <a:rPr lang="en-US" dirty="0" smtClean="0">
                <a:latin typeface="Preeti" pitchFamily="2" charset="0"/>
              </a:rPr>
              <a:t> /</a:t>
            </a:r>
            <a:r>
              <a:rPr lang="en-US" dirty="0" err="1" smtClean="0">
                <a:latin typeface="Preeti" pitchFamily="2" charset="0"/>
              </a:rPr>
              <a:t>fli6«o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cfo</a:t>
            </a:r>
            <a:r>
              <a:rPr lang="en-US" dirty="0" smtClean="0">
                <a:latin typeface="Preeti" pitchFamily="2" charset="0"/>
              </a:rPr>
              <a:t> @)&amp;$÷)&amp;%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cd]l/</a:t>
            </a:r>
            <a:r>
              <a:rPr lang="en-US" dirty="0" err="1" smtClean="0">
                <a:latin typeface="Preeti" pitchFamily="2" charset="0"/>
              </a:rPr>
              <a:t>sL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8n</a:t>
            </a:r>
            <a:r>
              <a:rPr lang="en-US" dirty="0" smtClean="0">
                <a:latin typeface="Preeti" pitchFamily="2" charset="0"/>
              </a:rPr>
              <a:t>/ !)@!</a:t>
            </a:r>
          </a:p>
          <a:p>
            <a:pPr algn="just"/>
            <a:r>
              <a:rPr lang="en-US" dirty="0" smtClean="0">
                <a:latin typeface="Preeti" pitchFamily="2" charset="0"/>
              </a:rPr>
              <a:t>@)&amp;$</a:t>
            </a:r>
            <a:r>
              <a:rPr lang="en-US" dirty="0" smtClean="0">
                <a:latin typeface="Preeti"/>
              </a:rPr>
              <a:t>÷)&amp;% </a:t>
            </a:r>
            <a:r>
              <a:rPr lang="en-US" dirty="0" err="1" smtClean="0">
                <a:latin typeface="Preeti"/>
              </a:rPr>
              <a:t>df</a:t>
            </a:r>
            <a:r>
              <a:rPr lang="en-US" dirty="0" smtClean="0">
                <a:latin typeface="Preeti"/>
              </a:rPr>
              <a:t> </a:t>
            </a:r>
            <a:r>
              <a:rPr lang="en-US" dirty="0" err="1" smtClean="0">
                <a:latin typeface="Preeti"/>
              </a:rPr>
              <a:t>k|b</a:t>
            </a:r>
            <a:r>
              <a:rPr lang="en-US" dirty="0" smtClean="0">
                <a:latin typeface="Preeti"/>
              </a:rPr>
              <a:t>]</a:t>
            </a:r>
            <a:r>
              <a:rPr lang="en-US" dirty="0" err="1" smtClean="0">
                <a:latin typeface="Preeti"/>
              </a:rPr>
              <a:t>zsf</a:t>
            </a:r>
            <a:r>
              <a:rPr lang="en-US" dirty="0" smtClean="0">
                <a:latin typeface="Preeti"/>
              </a:rPr>
              <a:t>] </a:t>
            </a:r>
            <a:r>
              <a:rPr lang="en-US" dirty="0" err="1" smtClean="0">
                <a:latin typeface="Preeti"/>
              </a:rPr>
              <a:t>cg'dflgt</a:t>
            </a:r>
            <a:r>
              <a:rPr lang="en-US" dirty="0" smtClean="0">
                <a:latin typeface="Preeti"/>
              </a:rPr>
              <a:t> </a:t>
            </a:r>
            <a:r>
              <a:rPr lang="en-US" dirty="0" err="1" smtClean="0">
                <a:latin typeface="Preeti"/>
              </a:rPr>
              <a:t>lak</a:t>
            </a:r>
            <a:r>
              <a:rPr lang="en-US" dirty="0" smtClean="0">
                <a:latin typeface="Preeti"/>
              </a:rPr>
              <a:t>|]</a:t>
            </a:r>
            <a:r>
              <a:rPr lang="en-US" dirty="0" err="1" smtClean="0">
                <a:latin typeface="Preeti"/>
              </a:rPr>
              <a:t>if0f</a:t>
            </a:r>
            <a:r>
              <a:rPr lang="en-US" dirty="0" smtClean="0">
                <a:latin typeface="Preeti"/>
              </a:rPr>
              <a:t> Ps </a:t>
            </a:r>
            <a:r>
              <a:rPr lang="en-US" dirty="0" err="1" smtClean="0">
                <a:latin typeface="Preeti"/>
              </a:rPr>
              <a:t>va</a:t>
            </a:r>
            <a:r>
              <a:rPr lang="en-US" dirty="0" smtClean="0">
                <a:latin typeface="Preeti"/>
              </a:rPr>
              <a:t>{ ;</a:t>
            </a:r>
            <a:r>
              <a:rPr lang="en-US" dirty="0" err="1" smtClean="0">
                <a:latin typeface="Preeti"/>
              </a:rPr>
              <a:t>ft</a:t>
            </a:r>
            <a:r>
              <a:rPr lang="en-US" dirty="0" smtClean="0">
                <a:latin typeface="Preeti"/>
              </a:rPr>
              <a:t> </a:t>
            </a:r>
            <a:r>
              <a:rPr lang="en-US" dirty="0" err="1" smtClean="0">
                <a:latin typeface="Preeti"/>
              </a:rPr>
              <a:t>ca</a:t>
            </a:r>
            <a:r>
              <a:rPr lang="en-US" dirty="0" smtClean="0">
                <a:latin typeface="Preeti"/>
              </a:rPr>
              <a:t>{ </a:t>
            </a:r>
          </a:p>
          <a:p>
            <a:pPr algn="just"/>
            <a:r>
              <a:rPr lang="en-US" dirty="0" err="1" smtClean="0">
                <a:latin typeface="Preeti"/>
              </a:rPr>
              <a:t>k|lt</a:t>
            </a:r>
            <a:r>
              <a:rPr lang="en-US" dirty="0" smtClean="0">
                <a:latin typeface="Preeti"/>
              </a:rPr>
              <a:t> </a:t>
            </a:r>
            <a:r>
              <a:rPr lang="en-US" dirty="0" err="1">
                <a:latin typeface="Preeti"/>
              </a:rPr>
              <a:t>J</a:t>
            </a:r>
            <a:r>
              <a:rPr lang="en-US" dirty="0" err="1" smtClean="0">
                <a:latin typeface="Preeti"/>
              </a:rPr>
              <a:t>olQm</a:t>
            </a:r>
            <a:r>
              <a:rPr lang="en-US" dirty="0" smtClean="0">
                <a:latin typeface="Preeti"/>
              </a:rPr>
              <a:t> </a:t>
            </a:r>
            <a:r>
              <a:rPr lang="en-US" dirty="0" err="1" smtClean="0">
                <a:latin typeface="Preeti"/>
              </a:rPr>
              <a:t>jflif</a:t>
            </a:r>
            <a:r>
              <a:rPr lang="en-US" dirty="0" smtClean="0">
                <a:latin typeface="Preeti"/>
              </a:rPr>
              <a:t>{s ;/b/ </a:t>
            </a:r>
            <a:r>
              <a:rPr lang="en-US" dirty="0" err="1" smtClean="0">
                <a:latin typeface="Preeti"/>
              </a:rPr>
              <a:t>lak</a:t>
            </a:r>
            <a:r>
              <a:rPr lang="en-US" dirty="0" smtClean="0">
                <a:latin typeface="Preeti"/>
              </a:rPr>
              <a:t>|]if0f </a:t>
            </a:r>
            <a:r>
              <a:rPr lang="en-US" dirty="0" err="1" smtClean="0">
                <a:latin typeface="Preeti"/>
              </a:rPr>
              <a:t>k|fKt</a:t>
            </a:r>
            <a:r>
              <a:rPr lang="en-US" dirty="0" smtClean="0">
                <a:latin typeface="Preeti"/>
              </a:rPr>
              <a:t> ? $@,(^$ </a:t>
            </a:r>
            <a:endParaRPr lang="en-US" dirty="0" smtClean="0">
              <a:latin typeface="Preeti" pitchFamily="2" charset="0"/>
            </a:endParaRPr>
          </a:p>
          <a:p>
            <a:pPr algn="just"/>
            <a:endParaRPr lang="en-US" sz="800" dirty="0" smtClean="0">
              <a:latin typeface="Preeti" pitchFamily="2" charset="0"/>
            </a:endParaRPr>
          </a:p>
          <a:p>
            <a:pPr algn="just"/>
            <a:r>
              <a:rPr lang="en-US" dirty="0" smtClean="0">
                <a:latin typeface="Preeti" pitchFamily="2" charset="0"/>
              </a:rPr>
              <a:t>a}s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lalQo</a:t>
            </a:r>
            <a:r>
              <a:rPr lang="en-US" dirty="0" smtClean="0">
                <a:latin typeface="Preeti" pitchFamily="2" charset="0"/>
              </a:rPr>
              <a:t> ;+:</a:t>
            </a:r>
            <a:r>
              <a:rPr lang="en-US" dirty="0" err="1" smtClean="0">
                <a:latin typeface="Preeti" pitchFamily="2" charset="0"/>
              </a:rPr>
              <a:t>yfsf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zfvf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ePsf</a:t>
            </a:r>
            <a:r>
              <a:rPr lang="en-US" dirty="0" smtClean="0">
                <a:latin typeface="Preeti" pitchFamily="2" charset="0"/>
              </a:rPr>
              <a:t> :</a:t>
            </a:r>
            <a:r>
              <a:rPr lang="en-US" dirty="0" err="1" smtClean="0">
                <a:latin typeface="Preeti" pitchFamily="2" charset="0"/>
              </a:rPr>
              <a:t>yfgLo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tx</a:t>
            </a:r>
            <a:r>
              <a:rPr lang="en-US" dirty="0" smtClean="0">
                <a:latin typeface="Preeti" pitchFamily="2" charset="0"/>
              </a:rPr>
              <a:t> ^$ </a:t>
            </a:r>
          </a:p>
          <a:p>
            <a:pPr algn="just"/>
            <a:endParaRPr lang="en-US" sz="800" dirty="0" smtClean="0">
              <a:latin typeface="Preeti" pitchFamily="2" charset="0"/>
            </a:endParaRPr>
          </a:p>
          <a:p>
            <a:pPr algn="just"/>
            <a:r>
              <a:rPr lang="en-US" dirty="0" err="1" smtClean="0">
                <a:latin typeface="Preeti" pitchFamily="2" charset="0"/>
              </a:rPr>
              <a:t>ljQLo</a:t>
            </a:r>
            <a:r>
              <a:rPr lang="en-US" dirty="0" smtClean="0">
                <a:latin typeface="Preeti" pitchFamily="2" charset="0"/>
              </a:rPr>
              <a:t> ;+:</a:t>
            </a:r>
            <a:r>
              <a:rPr lang="en-US" dirty="0" err="1" smtClean="0">
                <a:latin typeface="Preeti" pitchFamily="2" charset="0"/>
              </a:rPr>
              <a:t>yfsf</a:t>
            </a:r>
            <a:r>
              <a:rPr lang="en-US" dirty="0" smtClean="0">
                <a:latin typeface="Preeti" pitchFamily="2" charset="0"/>
              </a:rPr>
              <a:t>] Ps </a:t>
            </a:r>
            <a:r>
              <a:rPr lang="en-US" dirty="0" err="1" smtClean="0">
                <a:latin typeface="Preeti" pitchFamily="2" charset="0"/>
              </a:rPr>
              <a:t>zfvfn</a:t>
            </a:r>
            <a:r>
              <a:rPr lang="en-US" dirty="0" smtClean="0">
                <a:latin typeface="Preeti" pitchFamily="2" charset="0"/>
              </a:rPr>
              <a:t>] ;]</a:t>
            </a:r>
            <a:r>
              <a:rPr lang="en-US" dirty="0" err="1" smtClean="0">
                <a:latin typeface="Preeti" pitchFamily="2" charset="0"/>
              </a:rPr>
              <a:t>jf</a:t>
            </a:r>
            <a:r>
              <a:rPr lang="en-US" dirty="0" smtClean="0">
                <a:latin typeface="Preeti" pitchFamily="2" charset="0"/>
              </a:rPr>
              <a:t> k'/\</a:t>
            </a:r>
            <a:r>
              <a:rPr lang="en-US" dirty="0" err="1" smtClean="0">
                <a:latin typeface="Preeti" pitchFamily="2" charset="0"/>
              </a:rPr>
              <a:t>ofPsf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>
                <a:latin typeface="Preeti" pitchFamily="2" charset="0"/>
              </a:rPr>
              <a:t>;/b/ hg</a:t>
            </a:r>
            <a:r>
              <a:rPr lang="en-US" dirty="0" smtClean="0">
                <a:latin typeface="Preeti" pitchFamily="2" charset="0"/>
              </a:rPr>
              <a:t>;+</a:t>
            </a:r>
            <a:r>
              <a:rPr lang="en-US" dirty="0" err="1" smtClean="0">
                <a:latin typeface="Preeti" pitchFamily="2" charset="0"/>
              </a:rPr>
              <a:t>Vof</a:t>
            </a:r>
            <a:r>
              <a:rPr lang="en-US" dirty="0" smtClean="0">
                <a:latin typeface="Preeti" pitchFamily="2" charset="0"/>
              </a:rPr>
              <a:t> $,^$) </a:t>
            </a:r>
          </a:p>
          <a:p>
            <a:pPr marL="0" indent="0" algn="just">
              <a:buNone/>
            </a:pPr>
            <a:endParaRPr lang="en-US" sz="800" dirty="0" smtClean="0">
              <a:latin typeface="Preeti" pitchFamily="2" charset="0"/>
            </a:endParaRPr>
          </a:p>
          <a:p>
            <a:pPr algn="just"/>
            <a:r>
              <a:rPr lang="en-US" dirty="0" err="1" smtClean="0">
                <a:latin typeface="Preeti" pitchFamily="2" charset="0"/>
              </a:rPr>
              <a:t>k|lt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JolQm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vfBfGg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pknAwtf</a:t>
            </a:r>
            <a:r>
              <a:rPr lang="en-US" dirty="0" smtClean="0">
                <a:latin typeface="Preeti" pitchFamily="2" charset="0"/>
              </a:rPr>
              <a:t> @#$ s]=</a:t>
            </a:r>
            <a:r>
              <a:rPr lang="en-US" dirty="0" err="1" smtClean="0">
                <a:latin typeface="Preeti" pitchFamily="2" charset="0"/>
              </a:rPr>
              <a:t>lh</a:t>
            </a:r>
            <a:r>
              <a:rPr lang="en-US" dirty="0" smtClean="0">
                <a:latin typeface="Preeti" pitchFamily="2" charset="0"/>
              </a:rPr>
              <a:t> </a:t>
            </a:r>
          </a:p>
          <a:p>
            <a:pPr marL="0" indent="0" algn="just">
              <a:buNone/>
            </a:pPr>
            <a:endParaRPr lang="en-US" dirty="0"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16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241" y="152400"/>
            <a:ext cx="7886700" cy="533400"/>
          </a:xfrm>
        </p:spPr>
        <p:txBody>
          <a:bodyPr>
            <a:noAutofit/>
          </a:bodyPr>
          <a:lstStyle/>
          <a:p>
            <a:r>
              <a:rPr lang="en-US" altLang="en-US" sz="2400" b="1" dirty="0" smtClean="0">
                <a:latin typeface="Nirmala UI" panose="020B0502040204020203" pitchFamily="34" charset="0"/>
                <a:ea typeface="Times New Roman" panose="02020603050405020304" pitchFamily="18" charset="0"/>
                <a:cs typeface="Nirmala UI" panose="020B0502040204020203" pitchFamily="34" charset="0"/>
              </a:rPr>
              <a:t/>
            </a:r>
            <a:br>
              <a:rPr lang="en-US" altLang="en-US" sz="2400" b="1" dirty="0" smtClean="0">
                <a:latin typeface="Nirmala UI" panose="020B0502040204020203" pitchFamily="34" charset="0"/>
                <a:ea typeface="Times New Roman" panose="02020603050405020304" pitchFamily="18" charset="0"/>
                <a:cs typeface="Nirmala UI" panose="020B0502040204020203" pitchFamily="34" charset="0"/>
              </a:rPr>
            </a:br>
            <a:r>
              <a:rPr lang="en-US" altLang="en-US" sz="3200" b="1" dirty="0" err="1" smtClean="0">
                <a:solidFill>
                  <a:srgbClr val="C00000"/>
                </a:solidFill>
                <a:latin typeface="Preeti" pitchFamily="2" charset="0"/>
                <a:ea typeface="Times New Roman" panose="02020603050405020304" pitchFamily="18" charset="0"/>
                <a:cs typeface="Nirmala UI" panose="020B0502040204020203" pitchFamily="34" charset="0"/>
              </a:rPr>
              <a:t>u08sL</a:t>
            </a:r>
            <a:r>
              <a:rPr lang="en-US" altLang="en-US" sz="3200" b="1" dirty="0" smtClean="0">
                <a:solidFill>
                  <a:srgbClr val="C00000"/>
                </a:solidFill>
                <a:latin typeface="Preeti" pitchFamily="2" charset="0"/>
                <a:ea typeface="Times New Roman" panose="02020603050405020304" pitchFamily="18" charset="0"/>
                <a:cs typeface="Nirmala UI" panose="020B0502040204020203" pitchFamily="34" charset="0"/>
              </a:rPr>
              <a:t> </a:t>
            </a:r>
            <a:r>
              <a:rPr lang="en-US" altLang="en-US" sz="3200" b="1" dirty="0" err="1" smtClean="0">
                <a:solidFill>
                  <a:srgbClr val="C00000"/>
                </a:solidFill>
                <a:latin typeface="Preeti" pitchFamily="2" charset="0"/>
                <a:ea typeface="Times New Roman" panose="02020603050405020304" pitchFamily="18" charset="0"/>
                <a:cs typeface="Nirmala UI" panose="020B0502040204020203" pitchFamily="34" charset="0"/>
              </a:rPr>
              <a:t>k|b</a:t>
            </a:r>
            <a:r>
              <a:rPr lang="en-US" altLang="en-US" sz="3200" b="1" dirty="0" smtClean="0">
                <a:solidFill>
                  <a:srgbClr val="C00000"/>
                </a:solidFill>
                <a:latin typeface="Preeti" pitchFamily="2" charset="0"/>
                <a:ea typeface="Times New Roman" panose="02020603050405020304" pitchFamily="18" charset="0"/>
                <a:cs typeface="Nirmala UI" panose="020B0502040204020203" pitchFamily="34" charset="0"/>
              </a:rPr>
              <a:t>]</a:t>
            </a:r>
            <a:r>
              <a:rPr lang="en-US" altLang="en-US" sz="3200" b="1" dirty="0" err="1" smtClean="0">
                <a:solidFill>
                  <a:srgbClr val="C00000"/>
                </a:solidFill>
                <a:latin typeface="Preeti" pitchFamily="2" charset="0"/>
                <a:ea typeface="Times New Roman" panose="02020603050405020304" pitchFamily="18" charset="0"/>
                <a:cs typeface="Nirmala UI" panose="020B0502040204020203" pitchFamily="34" charset="0"/>
              </a:rPr>
              <a:t>zdf</a:t>
            </a:r>
            <a:r>
              <a:rPr lang="en-US" altLang="en-US" sz="3200" b="1" dirty="0" smtClean="0">
                <a:solidFill>
                  <a:srgbClr val="C00000"/>
                </a:solidFill>
                <a:latin typeface="Preeti" pitchFamily="2" charset="0"/>
                <a:ea typeface="Times New Roman" panose="02020603050405020304" pitchFamily="18" charset="0"/>
                <a:cs typeface="Nirmala UI" panose="020B0502040204020203" pitchFamily="34" charset="0"/>
              </a:rPr>
              <a:t> </a:t>
            </a:r>
            <a:r>
              <a:rPr lang="en-US" altLang="en-US" sz="3200" b="1" dirty="0" smtClean="0">
                <a:solidFill>
                  <a:srgbClr val="C00000"/>
                </a:solidFill>
                <a:latin typeface="Kantipur" pitchFamily="2" charset="0"/>
                <a:ea typeface="Times New Roman" panose="02020603050405020304" pitchFamily="18" charset="0"/>
              </a:rPr>
              <a:t>;</a:t>
            </a:r>
            <a:r>
              <a:rPr lang="en-US" altLang="en-US" sz="3200" b="1" dirty="0" err="1" smtClean="0">
                <a:solidFill>
                  <a:srgbClr val="C00000"/>
                </a:solidFill>
                <a:latin typeface="Kantipur" pitchFamily="2" charset="0"/>
                <a:ea typeface="Times New Roman" panose="02020603050405020304" pitchFamily="18" charset="0"/>
              </a:rPr>
              <a:t>fa</a:t>
            </a:r>
            <a:r>
              <a:rPr lang="en-US" altLang="en-US" sz="3200" b="1" dirty="0" smtClean="0">
                <a:solidFill>
                  <a:srgbClr val="C00000"/>
                </a:solidFill>
                <a:latin typeface="Kantipur" pitchFamily="2" charset="0"/>
                <a:ea typeface="Times New Roman" panose="02020603050405020304" pitchFamily="18" charset="0"/>
              </a:rPr>
              <a:t>{</a:t>
            </a:r>
            <a:r>
              <a:rPr lang="en-US" altLang="en-US" sz="3200" b="1" dirty="0" err="1" smtClean="0">
                <a:solidFill>
                  <a:srgbClr val="C00000"/>
                </a:solidFill>
                <a:latin typeface="Kantipur" pitchFamily="2" charset="0"/>
                <a:ea typeface="Times New Roman" panose="02020603050405020304" pitchFamily="18" charset="0"/>
              </a:rPr>
              <a:t>hflgs</a:t>
            </a:r>
            <a:r>
              <a:rPr lang="en-US" altLang="en-US" sz="3200" b="1" dirty="0" smtClean="0">
                <a:solidFill>
                  <a:srgbClr val="C00000"/>
                </a:solidFill>
                <a:latin typeface="Kantipur" pitchFamily="2" charset="0"/>
                <a:ea typeface="Times New Roman" panose="02020603050405020304" pitchFamily="18" charset="0"/>
              </a:rPr>
              <a:t> :</a:t>
            </a:r>
            <a:r>
              <a:rPr lang="en-US" altLang="en-US" sz="3200" b="1" dirty="0" err="1" smtClean="0">
                <a:solidFill>
                  <a:srgbClr val="C00000"/>
                </a:solidFill>
                <a:latin typeface="Kantipur" pitchFamily="2" charset="0"/>
                <a:ea typeface="Times New Roman" panose="02020603050405020304" pitchFamily="18" charset="0"/>
              </a:rPr>
              <a:t>jf:Yo</a:t>
            </a:r>
            <a:r>
              <a:rPr lang="en-US" altLang="en-US" sz="3200" b="1" dirty="0" smtClean="0">
                <a:solidFill>
                  <a:srgbClr val="C00000"/>
                </a:solidFill>
                <a:latin typeface="Kantipur" pitchFamily="2" charset="0"/>
                <a:ea typeface="Times New Roman" panose="02020603050405020304" pitchFamily="18" charset="0"/>
              </a:rPr>
              <a:t> ;+:</a:t>
            </a:r>
            <a:r>
              <a:rPr lang="en-US" altLang="en-US" sz="3200" b="1" dirty="0" err="1" smtClean="0">
                <a:solidFill>
                  <a:srgbClr val="C00000"/>
                </a:solidFill>
                <a:latin typeface="Kantipur" pitchFamily="2" charset="0"/>
                <a:ea typeface="Times New Roman" panose="02020603050405020304" pitchFamily="18" charset="0"/>
              </a:rPr>
              <a:t>yfsf</a:t>
            </a:r>
            <a:r>
              <a:rPr lang="en-US" altLang="en-US" sz="3200" b="1" dirty="0" smtClean="0">
                <a:solidFill>
                  <a:srgbClr val="C00000"/>
                </a:solidFill>
                <a:latin typeface="Kantipur" pitchFamily="2" charset="0"/>
                <a:ea typeface="Times New Roman" panose="02020603050405020304" pitchFamily="18" charset="0"/>
              </a:rPr>
              <a:t>] 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l:ylt</a:t>
            </a:r>
            <a:b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</a:br>
            <a:endParaRPr lang="en-US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767223"/>
              </p:ext>
            </p:extLst>
          </p:nvPr>
        </p:nvGraphicFramePr>
        <p:xfrm>
          <a:off x="152400" y="685799"/>
          <a:ext cx="8686801" cy="6217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847781435"/>
                    </a:ext>
                  </a:extLst>
                </a:gridCol>
                <a:gridCol w="610972">
                  <a:extLst>
                    <a:ext uri="{9D8B030D-6E8A-4147-A177-3AD203B41FA5}">
                      <a16:colId xmlns:a16="http://schemas.microsoft.com/office/drawing/2014/main" val="1998744696"/>
                    </a:ext>
                  </a:extLst>
                </a:gridCol>
                <a:gridCol w="966359">
                  <a:extLst>
                    <a:ext uri="{9D8B030D-6E8A-4147-A177-3AD203B41FA5}">
                      <a16:colId xmlns:a16="http://schemas.microsoft.com/office/drawing/2014/main" val="2962142445"/>
                    </a:ext>
                  </a:extLst>
                </a:gridCol>
                <a:gridCol w="966359">
                  <a:extLst>
                    <a:ext uri="{9D8B030D-6E8A-4147-A177-3AD203B41FA5}">
                      <a16:colId xmlns:a16="http://schemas.microsoft.com/office/drawing/2014/main" val="2504043735"/>
                    </a:ext>
                  </a:extLst>
                </a:gridCol>
                <a:gridCol w="1054999">
                  <a:extLst>
                    <a:ext uri="{9D8B030D-6E8A-4147-A177-3AD203B41FA5}">
                      <a16:colId xmlns:a16="http://schemas.microsoft.com/office/drawing/2014/main" val="2537525329"/>
                    </a:ext>
                  </a:extLst>
                </a:gridCol>
                <a:gridCol w="966359">
                  <a:extLst>
                    <a:ext uri="{9D8B030D-6E8A-4147-A177-3AD203B41FA5}">
                      <a16:colId xmlns:a16="http://schemas.microsoft.com/office/drawing/2014/main" val="2665190578"/>
                    </a:ext>
                  </a:extLst>
                </a:gridCol>
                <a:gridCol w="966359">
                  <a:extLst>
                    <a:ext uri="{9D8B030D-6E8A-4147-A177-3AD203B41FA5}">
                      <a16:colId xmlns:a16="http://schemas.microsoft.com/office/drawing/2014/main" val="3272221881"/>
                    </a:ext>
                  </a:extLst>
                </a:gridCol>
                <a:gridCol w="966359">
                  <a:extLst>
                    <a:ext uri="{9D8B030D-6E8A-4147-A177-3AD203B41FA5}">
                      <a16:colId xmlns:a16="http://schemas.microsoft.com/office/drawing/2014/main" val="2543162016"/>
                    </a:ext>
                  </a:extLst>
                </a:gridCol>
                <a:gridCol w="969835">
                  <a:extLst>
                    <a:ext uri="{9D8B030D-6E8A-4147-A177-3AD203B41FA5}">
                      <a16:colId xmlns:a16="http://schemas.microsoft.com/office/drawing/2014/main" val="649544735"/>
                    </a:ext>
                  </a:extLst>
                </a:gridCol>
              </a:tblGrid>
              <a:tr h="11430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lhNnf</a:t>
                      </a:r>
                      <a:endParaRPr lang="en-GB" sz="2400" b="1" dirty="0" smtClean="0">
                        <a:solidFill>
                          <a:schemeClr val="tx1"/>
                        </a:solidFill>
                        <a:effectLst/>
                        <a:latin typeface="Preeti" pitchFamily="2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b="1" dirty="0" smtClean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b="1" dirty="0" smtClean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c:ktfn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b="1" dirty="0" smtClean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b="1" dirty="0" smtClean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Kf|fylds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:</a:t>
                      </a: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jf:Yo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s]Gb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|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:</a:t>
                      </a: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jf:Yo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GB" sz="2400" b="1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rf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}</a:t>
                      </a:r>
                      <a:r>
                        <a:rPr lang="en-GB" sz="2400" b="1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sL</a:t>
                      </a:r>
                      <a:endParaRPr lang="en-GB" sz="2400" b="1" dirty="0" smtClean="0">
                        <a:solidFill>
                          <a:schemeClr val="tx1"/>
                        </a:solidFill>
                        <a:effectLst/>
                        <a:latin typeface="Preeti" pitchFamily="2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b="1" dirty="0" smtClean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;</a:t>
                      </a: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fd'bfoLs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:</a:t>
                      </a: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jf:Yo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OsfO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zx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/L :</a:t>
                      </a: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jf:Yo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s]Gb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|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ufpF3/ </a:t>
                      </a:r>
                      <a:r>
                        <a:rPr lang="en-GB" sz="2400" b="1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lSnlgs</a:t>
                      </a:r>
                      <a:endParaRPr lang="en-GB" sz="2400" b="1" dirty="0" smtClean="0">
                        <a:solidFill>
                          <a:schemeClr val="tx1"/>
                        </a:solidFill>
                        <a:effectLst/>
                        <a:latin typeface="Preeti" pitchFamily="2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b="1" dirty="0" smtClean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vf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]k </a:t>
                      </a:r>
                      <a:r>
                        <a:rPr lang="en-GB" sz="2400" b="1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lSnlgs</a:t>
                      </a:r>
                      <a:endParaRPr lang="en-GB" sz="2400" b="1" dirty="0" smtClean="0">
                        <a:solidFill>
                          <a:schemeClr val="tx1"/>
                        </a:solidFill>
                        <a:effectLst/>
                        <a:latin typeface="Preeti" pitchFamily="2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b="1" dirty="0" smtClean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dlxnf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:</a:t>
                      </a: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jf:Yo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:jo+;]</a:t>
                      </a:r>
                      <a:r>
                        <a:rPr lang="en-GB" sz="2400" b="1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js</a:t>
                      </a:r>
                      <a:endParaRPr lang="en-GB" sz="2400" b="1" dirty="0" smtClean="0">
                        <a:solidFill>
                          <a:schemeClr val="tx1"/>
                        </a:solidFill>
                        <a:effectLst/>
                        <a:latin typeface="Preeti" pitchFamily="2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2131817126"/>
                  </a:ext>
                </a:extLst>
              </a:tr>
              <a:tr h="3608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uf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]/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vf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@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#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^^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*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*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@$)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@%*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^@$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976497404"/>
                  </a:ext>
                </a:extLst>
              </a:tr>
              <a:tr h="3608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nDfh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'ª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@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%&amp;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*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&amp;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!**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!(%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&amp;@(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3011052950"/>
                  </a:ext>
                </a:extLst>
              </a:tr>
              <a:tr h="3608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tgx'F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#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@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$^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!#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!#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!%#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@!&amp;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$^^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3430432482"/>
                  </a:ext>
                </a:extLst>
              </a:tr>
              <a:tr h="3608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: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ofªhf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@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#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^$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(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&amp;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!(#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@@*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^!@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710705089"/>
                  </a:ext>
                </a:extLst>
              </a:tr>
              <a:tr h="3608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sf:sL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#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$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$#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!#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!%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!*$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@!$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!)^(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58668486"/>
                  </a:ext>
                </a:extLst>
              </a:tr>
              <a:tr h="3608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dgf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ª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)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!#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#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(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@)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!!*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641285934"/>
                  </a:ext>
                </a:extLst>
              </a:tr>
              <a:tr h="3608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d':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tf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ª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!%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)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)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@@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@@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!#%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909486322"/>
                  </a:ext>
                </a:extLst>
              </a:tr>
              <a:tr h="3608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DofUbL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#(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*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@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&amp;*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!!&amp;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#&amp;)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506079345"/>
                  </a:ext>
                </a:extLst>
              </a:tr>
              <a:tr h="3608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kj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{t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@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%@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%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#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!)%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!^!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%))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103430002"/>
                  </a:ext>
                </a:extLst>
              </a:tr>
              <a:tr h="3608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afUn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'ª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#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%*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!$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$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!$$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!*^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(%)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4195907571"/>
                  </a:ext>
                </a:extLst>
              </a:tr>
              <a:tr h="3608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gjnk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'/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f;L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$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#$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#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!))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!%@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#^^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33481793"/>
                  </a:ext>
                </a:extLst>
              </a:tr>
              <a:tr h="3608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u08sL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C00000"/>
                          </a:solidFill>
                          <a:effectLst/>
                          <a:latin typeface="Preeti" pitchFamily="2" charset="0"/>
                        </a:rPr>
                        <a:t>!^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C00000"/>
                          </a:solidFill>
                          <a:effectLst/>
                          <a:latin typeface="Preeti" pitchFamily="2" charset="0"/>
                        </a:rPr>
                        <a:t>@%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C00000"/>
                          </a:solidFill>
                          <a:effectLst/>
                          <a:latin typeface="Preeti" pitchFamily="2" charset="0"/>
                        </a:rPr>
                        <a:t>$*&amp;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C00000"/>
                          </a:solidFill>
                          <a:effectLst/>
                          <a:latin typeface="Preeti" pitchFamily="2" charset="0"/>
                        </a:rPr>
                        <a:t>*@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C00000"/>
                          </a:solidFill>
                          <a:effectLst/>
                          <a:latin typeface="Preeti" pitchFamily="2" charset="0"/>
                        </a:rPr>
                        <a:t>^@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rgbClr val="C00000"/>
                          </a:solidFill>
                          <a:effectLst/>
                          <a:latin typeface="Preeti" pitchFamily="2" charset="0"/>
                        </a:rPr>
                        <a:t>!,$!^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rgbClr val="C00000"/>
                          </a:solidFill>
                          <a:effectLst/>
                          <a:latin typeface="Preeti" pitchFamily="2" charset="0"/>
                        </a:rPr>
                        <a:t>!,&amp;&amp;)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rgbClr val="C00000"/>
                          </a:solidFill>
                          <a:effectLst/>
                          <a:latin typeface="Preeti" pitchFamily="2" charset="0"/>
                        </a:rPr>
                        <a:t>%,(#(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90015252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400" y="6837306"/>
            <a:ext cx="3504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eeti" pitchFamily="2" charset="0"/>
                <a:ea typeface="Times New Roman" panose="02020603050405020304" pitchFamily="18" charset="0"/>
                <a:cs typeface="Kohinoor Devanagari"/>
              </a:rPr>
              <a:t>;|f]t ;</a:t>
            </a:r>
            <a:r>
              <a:rPr kumimoji="0" lang="en-GB" alt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Preeti" pitchFamily="2" charset="0"/>
                <a:ea typeface="Times New Roman" panose="02020603050405020304" pitchFamily="18" charset="0"/>
                <a:cs typeface="Kohinoor Devanagari"/>
              </a:rPr>
              <a:t>fdflhs</a:t>
            </a:r>
            <a:r>
              <a:rPr kumimoji="0" lang="en-GB" alt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eeti" pitchFamily="2" charset="0"/>
                <a:ea typeface="Times New Roman" panose="02020603050405020304" pitchFamily="18" charset="0"/>
                <a:cs typeface="Kohinoor Devanagari"/>
              </a:rPr>
              <a:t> </a:t>
            </a:r>
            <a:r>
              <a:rPr kumimoji="0" lang="en-GB" alt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Preeti" pitchFamily="2" charset="0"/>
                <a:ea typeface="Times New Roman" panose="02020603050405020304" pitchFamily="18" charset="0"/>
                <a:cs typeface="Kohinoor Devanagari"/>
              </a:rPr>
              <a:t>lasf</a:t>
            </a:r>
            <a:r>
              <a:rPr kumimoji="0" lang="en-GB" alt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eeti" pitchFamily="2" charset="0"/>
                <a:ea typeface="Times New Roman" panose="02020603050405020304" pitchFamily="18" charset="0"/>
                <a:cs typeface="Kohinoor Devanagari"/>
              </a:rPr>
              <a:t>; </a:t>
            </a:r>
            <a:r>
              <a:rPr kumimoji="0" lang="en-GB" alt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Preeti" pitchFamily="2" charset="0"/>
                <a:ea typeface="Times New Roman" panose="02020603050405020304" pitchFamily="18" charset="0"/>
                <a:cs typeface="Kohinoor Devanagari"/>
              </a:rPr>
              <a:t>dGqfnoM</a:t>
            </a:r>
            <a:r>
              <a:rPr kumimoji="0" lang="en-GB" alt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eeti" pitchFamily="2" charset="0"/>
                <a:ea typeface="Times New Roman" panose="02020603050405020304" pitchFamily="18" charset="0"/>
                <a:cs typeface="Kohinoor Devanagari"/>
              </a:rPr>
              <a:t> @)&amp;%</a:t>
            </a:r>
            <a:endParaRPr kumimoji="0" lang="en-GB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23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362950" cy="570915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Kantipur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Kantipur" pitchFamily="2" charset="0"/>
              </a:rPr>
              <a:t>u08sL</a:t>
            </a:r>
            <a:r>
              <a:rPr lang="en-US" sz="3200" b="1" dirty="0" smtClean="0">
                <a:solidFill>
                  <a:srgbClr val="C00000"/>
                </a:solidFill>
                <a:latin typeface="Kantipur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Kantipur" pitchFamily="2" charset="0"/>
              </a:rPr>
              <a:t>k|b</a:t>
            </a:r>
            <a:r>
              <a:rPr lang="en-US" sz="3200" b="1" dirty="0" smtClean="0">
                <a:solidFill>
                  <a:srgbClr val="C00000"/>
                </a:solidFill>
                <a:latin typeface="Kantipur" pitchFamily="2" charset="0"/>
              </a:rPr>
              <a:t>]</a:t>
            </a:r>
            <a:r>
              <a:rPr lang="en-US" sz="3200" b="1" dirty="0" err="1" smtClean="0">
                <a:solidFill>
                  <a:srgbClr val="C00000"/>
                </a:solidFill>
                <a:latin typeface="Kantipur" pitchFamily="2" charset="0"/>
              </a:rPr>
              <a:t>zdf</a:t>
            </a:r>
            <a:r>
              <a:rPr lang="en-US" sz="3200" b="1" dirty="0" smtClean="0">
                <a:solidFill>
                  <a:srgbClr val="C00000"/>
                </a:solidFill>
                <a:latin typeface="Kantipur" pitchFamily="2" charset="0"/>
              </a:rPr>
              <a:t> :</a:t>
            </a:r>
            <a:r>
              <a:rPr lang="en-US" sz="3200" b="1" dirty="0" err="1" smtClean="0">
                <a:solidFill>
                  <a:srgbClr val="C00000"/>
                </a:solidFill>
                <a:latin typeface="Kantipur" pitchFamily="2" charset="0"/>
              </a:rPr>
              <a:t>jf:Yo</a:t>
            </a:r>
            <a:r>
              <a:rPr lang="en-US" sz="3200" b="1" dirty="0" smtClean="0">
                <a:solidFill>
                  <a:srgbClr val="C00000"/>
                </a:solidFill>
                <a:latin typeface="Kantipur" pitchFamily="2" charset="0"/>
              </a:rPr>
              <a:t> ;"</a:t>
            </a:r>
            <a:r>
              <a:rPr lang="en-US" sz="3200" b="1" dirty="0" err="1" smtClean="0">
                <a:solidFill>
                  <a:srgbClr val="C00000"/>
                </a:solidFill>
                <a:latin typeface="Kantipur" pitchFamily="2" charset="0"/>
              </a:rPr>
              <a:t>rsx?sf</a:t>
            </a:r>
            <a:r>
              <a:rPr lang="en-US" sz="3200" b="1" dirty="0" smtClean="0">
                <a:solidFill>
                  <a:srgbClr val="C00000"/>
                </a:solidFill>
                <a:latin typeface="Kantipur" pitchFamily="2" charset="0"/>
              </a:rPr>
              <a:t>] l:ylt</a:t>
            </a:r>
            <a:r>
              <a:rPr lang="en-US" sz="2400" b="1" dirty="0" smtClean="0">
                <a:solidFill>
                  <a:srgbClr val="C00000"/>
                </a:solidFill>
                <a:latin typeface="Kantipur" pitchFamily="2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Preeti" pitchFamily="2" charset="0"/>
              </a:rPr>
              <a:t> </a:t>
            </a: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795579"/>
              </p:ext>
            </p:extLst>
          </p:nvPr>
        </p:nvGraphicFramePr>
        <p:xfrm>
          <a:off x="152400" y="508098"/>
          <a:ext cx="8763000" cy="5974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72200">
                  <a:extLst>
                    <a:ext uri="{9D8B030D-6E8A-4147-A177-3AD203B41FA5}">
                      <a16:colId xmlns:a16="http://schemas.microsoft.com/office/drawing/2014/main" val="133933408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5830415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977261983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:</a:t>
                      </a:r>
                      <a:r>
                        <a:rPr lang="en-GB" sz="2800" b="1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jfYo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;"</a:t>
                      </a:r>
                      <a:r>
                        <a:rPr lang="en-GB" sz="2800" b="1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rsx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?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/fli6«o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u08sL </a:t>
                      </a:r>
                      <a:r>
                        <a:rPr lang="en-GB" sz="2800" b="1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k|b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]z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8744165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ue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jtL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kl/If0f u/]sf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dlxnf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k|ltzt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_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*$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*&amp;=#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8839295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rf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/ k6s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ue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jtL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kl/If0f u/]sf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dlxnf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k|ltzt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_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^(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^^=%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90217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;+: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yfut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k|;'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tL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k|ltzt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_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%&amp;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^*=#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807043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s'n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k|hgg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\ b/ 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k|lt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dlxnf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_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@=#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@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386262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kl/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jf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/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lgof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hgsf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cfw'gLs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;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fwg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k|of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]u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ug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]{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k|ltzt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$#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#&amp;=#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34919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gjhft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lzz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' d[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To'b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/ 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k|lt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GB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!,)))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lhljt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hGddf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_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@!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!%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910302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kfFr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aif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d'lgsf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GB" sz="2800" b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jfnjfnLsf</a:t>
                      </a:r>
                      <a:r>
                        <a:rPr lang="en-GB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d[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To'b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/ 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k|lt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GB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!,)))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lhljt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hGddf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_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#(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@&amp;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5408639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lzz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' d[To' b/ </a:t>
                      </a:r>
                      <a:r>
                        <a:rPr lang="en-GB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-Ps </a:t>
                      </a:r>
                      <a:r>
                        <a:rPr lang="en-GB" sz="2800" b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jif</a:t>
                      </a:r>
                      <a:r>
                        <a:rPr lang="en-GB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 </a:t>
                      </a:r>
                      <a:r>
                        <a:rPr lang="en-GB" sz="2800" b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d'lgsf</a:t>
                      </a:r>
                      <a:r>
                        <a:rPr lang="en-GB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GB" sz="2800" b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k|lt</a:t>
                      </a:r>
                      <a:r>
                        <a:rPr lang="en-GB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!,)))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lhljt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hGddf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_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#@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@#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836222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ck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/];g u/L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x'g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 k|;'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tL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GB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-</a:t>
                      </a:r>
                      <a:r>
                        <a:rPr lang="en-GB" sz="2800" b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k|ltzt</a:t>
                      </a:r>
                      <a:r>
                        <a:rPr lang="en-GB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_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(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!^=&amp;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9519292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vf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]k ;]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jf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k|fKt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k|ltzt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-!@ b]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vL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@#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dlxgf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_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&amp;*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(#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2556960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kfFr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aif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d'lgsf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xf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rf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k'8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\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sf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GB" sz="2800" b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afnaflnsf</a:t>
                      </a:r>
                      <a:r>
                        <a:rPr lang="en-GB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-</a:t>
                      </a:r>
                      <a:r>
                        <a:rPr lang="en-GB" sz="2800" b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k|ltzt</a:t>
                      </a:r>
                      <a:r>
                        <a:rPr lang="en-GB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_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#^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@(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9353159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400" y="6453277"/>
            <a:ext cx="394028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eeti" pitchFamily="2" charset="0"/>
                <a:ea typeface="Times New Roman" panose="02020603050405020304" pitchFamily="18" charset="0"/>
                <a:cs typeface="Kohinoor Devanagari"/>
              </a:rPr>
              <a:t>&gt;f]</a:t>
            </a:r>
            <a:r>
              <a:rPr kumimoji="0" lang="en-GB" alt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Preeti" pitchFamily="2" charset="0"/>
                <a:ea typeface="Times New Roman" panose="02020603050405020304" pitchFamily="18" charset="0"/>
                <a:cs typeface="Kohinoor Devanagari"/>
              </a:rPr>
              <a:t>tM</a:t>
            </a:r>
            <a:r>
              <a:rPr kumimoji="0" lang="en-GB" alt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eeti" pitchFamily="2" charset="0"/>
                <a:ea typeface="Times New Roman" panose="02020603050405020304" pitchFamily="18" charset="0"/>
                <a:cs typeface="Kohinoor Devanagari"/>
              </a:rPr>
              <a:t> :</a:t>
            </a:r>
            <a:r>
              <a:rPr kumimoji="0" lang="en-GB" alt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Preeti" pitchFamily="2" charset="0"/>
                <a:ea typeface="Times New Roman" panose="02020603050405020304" pitchFamily="18" charset="0"/>
                <a:cs typeface="Kohinoor Devanagari"/>
              </a:rPr>
              <a:t>jf:Yo</a:t>
            </a:r>
            <a:r>
              <a:rPr kumimoji="0" lang="en-GB" alt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eeti" pitchFamily="2" charset="0"/>
                <a:ea typeface="Times New Roman" panose="02020603050405020304" pitchFamily="18" charset="0"/>
                <a:cs typeface="Kohinoor Devanagari"/>
              </a:rPr>
              <a:t> </a:t>
            </a:r>
            <a:r>
              <a:rPr kumimoji="0" lang="en-GB" alt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Preeti" pitchFamily="2" charset="0"/>
                <a:ea typeface="Times New Roman" panose="02020603050405020304" pitchFamily="18" charset="0"/>
                <a:cs typeface="Kohinoor Devanagari"/>
              </a:rPr>
              <a:t>tyf</a:t>
            </a:r>
            <a:r>
              <a:rPr kumimoji="0" lang="en-GB" alt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eeti" pitchFamily="2" charset="0"/>
                <a:ea typeface="Times New Roman" panose="02020603050405020304" pitchFamily="18" charset="0"/>
                <a:cs typeface="Kohinoor Devanagari"/>
              </a:rPr>
              <a:t> hg;+</a:t>
            </a:r>
            <a:r>
              <a:rPr kumimoji="0" lang="en-GB" alt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Preeti" pitchFamily="2" charset="0"/>
                <a:ea typeface="Times New Roman" panose="02020603050405020304" pitchFamily="18" charset="0"/>
                <a:cs typeface="Kohinoor Devanagari"/>
              </a:rPr>
              <a:t>Vof</a:t>
            </a:r>
            <a:r>
              <a:rPr kumimoji="0" lang="en-GB" alt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eeti" pitchFamily="2" charset="0"/>
                <a:ea typeface="Times New Roman" panose="02020603050405020304" pitchFamily="18" charset="0"/>
                <a:cs typeface="Kohinoor Devanagari"/>
              </a:rPr>
              <a:t> </a:t>
            </a:r>
            <a:r>
              <a:rPr kumimoji="0" lang="en-GB" alt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Preeti" pitchFamily="2" charset="0"/>
                <a:ea typeface="Times New Roman" panose="02020603050405020304" pitchFamily="18" charset="0"/>
                <a:cs typeface="Kohinoor Devanagari"/>
              </a:rPr>
              <a:t>dGqfno</a:t>
            </a:r>
            <a:r>
              <a:rPr kumimoji="0" lang="en-GB" alt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eeti" pitchFamily="2" charset="0"/>
                <a:ea typeface="Times New Roman" panose="02020603050405020304" pitchFamily="18" charset="0"/>
                <a:cs typeface="Kohinoor Devanagari"/>
              </a:rPr>
              <a:t>, @)&amp;#</a:t>
            </a:r>
            <a:endParaRPr kumimoji="0" lang="en-GB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04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8915400" cy="609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: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jf:Yo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;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DaGwL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k|Zg</a:t>
            </a:r>
            <a:r>
              <a:rPr lang="en-US" sz="3600" dirty="0" smtClean="0">
                <a:solidFill>
                  <a:srgbClr val="FF0000"/>
                </a:solidFill>
                <a:latin typeface="Preeti" pitchFamily="2" charset="0"/>
              </a:rPr>
              <a:t>           </a:t>
            </a:r>
            <a:endParaRPr lang="en-US" sz="3600" dirty="0">
              <a:solidFill>
                <a:srgbClr val="FF0000"/>
              </a:solidFill>
              <a:latin typeface="Preet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0"/>
            <a:ext cx="8839200" cy="5791200"/>
          </a:xfrm>
        </p:spPr>
        <p:txBody>
          <a:bodyPr>
            <a:noAutofit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: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jf:Yo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If]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qdf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;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'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wf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/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Nofpgsf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nflu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k|b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]z ;/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sf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/n] s] s:tf]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e"ldsf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lgjf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{x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'{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knf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{ &lt; </a:t>
            </a:r>
            <a:endParaRPr lang="en-US" dirty="0" smtClean="0">
              <a:solidFill>
                <a:schemeClr val="tx1"/>
              </a:solidFill>
              <a:latin typeface="Preeti" pitchFamily="2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km]l/+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bf]] 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f]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ux?sf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;+/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rgf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cg';f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 :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jf:Yo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;]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jfnfO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hgpQ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bfoL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agfpg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s] s:tf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k|0ffnLut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kl/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jt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{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gx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?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cfjZos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xf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nfg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\ 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&lt; </a:t>
            </a:r>
            <a:endParaRPr lang="en-US" dirty="0" smtClean="0">
              <a:solidFill>
                <a:schemeClr val="tx1"/>
              </a:solidFill>
              <a:latin typeface="Preeti" pitchFamily="2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k|0ffnLut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kl/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jTf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{g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k|b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z;Fu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;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fdfYo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{ 5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ls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5}g &lt; </a:t>
            </a:r>
            <a:endParaRPr lang="en-US" dirty="0" smtClean="0">
              <a:solidFill>
                <a:schemeClr val="tx1"/>
              </a:solidFill>
              <a:latin typeface="Preeti" pitchFamily="2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lalzi6Ls[t :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jf:Yo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;]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jfsf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dfunfO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s;/L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Aoj:yfkg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]{ &lt;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cf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}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ifwL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pkrf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sf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vr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cfFkm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}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ltg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g;Sg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hgtfsf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nflu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k|b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]z ;/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sf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/n] s]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'{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kNff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{ &lt; </a:t>
            </a:r>
            <a:endParaRPr lang="en-US" dirty="0" smtClean="0">
              <a:solidFill>
                <a:schemeClr val="tx1"/>
              </a:solidFill>
              <a:latin typeface="Preeti" pitchFamily="2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lghL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/  ;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fj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{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hlgs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: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jf:Yo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;]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jf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k|bfos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;+: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yf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aLrsf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] ;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DaGw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s:tf]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x'g'knf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{ &lt; </a:t>
            </a:r>
            <a:endParaRPr lang="en-US" dirty="0" smtClean="0">
              <a:solidFill>
                <a:schemeClr val="tx1"/>
              </a:solidFill>
              <a:latin typeface="Preeti" pitchFamily="2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: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jf:Yo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If]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qdf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lghL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If]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qsf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e"ldsf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s:tf]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x'g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'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knf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{ &lt;</a:t>
            </a:r>
            <a:endParaRPr lang="en-US" dirty="0" smtClean="0">
              <a:solidFill>
                <a:schemeClr val="tx1"/>
              </a:solidFill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88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k|b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zdf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kf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if0fsf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] l:ylt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500" b="1" dirty="0" err="1" smtClean="0">
                <a:solidFill>
                  <a:srgbClr val="C00000"/>
                </a:solidFill>
                <a:latin typeface="Preeti" pitchFamily="2" charset="0"/>
              </a:rPr>
              <a:t>k|b</a:t>
            </a:r>
            <a:r>
              <a:rPr lang="en-US" sz="3500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sz="3500" b="1" dirty="0" err="1" smtClean="0">
                <a:solidFill>
                  <a:srgbClr val="C00000"/>
                </a:solidFill>
                <a:latin typeface="Preeti" pitchFamily="2" charset="0"/>
              </a:rPr>
              <a:t>zdf</a:t>
            </a:r>
            <a:r>
              <a:rPr lang="en-US" sz="35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500" b="1" dirty="0" err="1" smtClean="0">
                <a:solidFill>
                  <a:srgbClr val="C00000"/>
                </a:solidFill>
                <a:latin typeface="Preeti" pitchFamily="2" charset="0"/>
              </a:rPr>
              <a:t>Kff</a:t>
            </a:r>
            <a:r>
              <a:rPr lang="en-US" sz="3500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sz="3500" b="1" dirty="0" err="1" smtClean="0">
                <a:solidFill>
                  <a:srgbClr val="C00000"/>
                </a:solidFill>
                <a:latin typeface="Preeti" pitchFamily="2" charset="0"/>
              </a:rPr>
              <a:t>if0fsf</a:t>
            </a:r>
            <a:r>
              <a:rPr lang="en-US" sz="3500" b="1" dirty="0" smtClean="0">
                <a:solidFill>
                  <a:srgbClr val="C00000"/>
                </a:solidFill>
                <a:latin typeface="Preeti" pitchFamily="2" charset="0"/>
              </a:rPr>
              <a:t>] l:ylt</a:t>
            </a:r>
            <a:r>
              <a:rPr lang="en-US" sz="3500" b="1" dirty="0" smtClean="0">
                <a:latin typeface="Preeti" pitchFamily="2" charset="0"/>
              </a:rPr>
              <a:t> </a:t>
            </a:r>
          </a:p>
          <a:p>
            <a:pPr marL="0" indent="0">
              <a:buNone/>
            </a:pPr>
            <a:endParaRPr lang="en-US" sz="3500" b="1" dirty="0" smtClean="0">
              <a:latin typeface="Preeti" pitchFamily="2" charset="0"/>
            </a:endParaRPr>
          </a:p>
          <a:p>
            <a:r>
              <a:rPr lang="en-US" sz="3500" dirty="0" smtClean="0">
                <a:latin typeface="Preeti" pitchFamily="2" charset="0"/>
              </a:rPr>
              <a:t>% </a:t>
            </a:r>
            <a:r>
              <a:rPr lang="en-US" sz="3500" dirty="0" err="1">
                <a:latin typeface="Preeti" pitchFamily="2" charset="0"/>
              </a:rPr>
              <a:t>jif</a:t>
            </a:r>
            <a:r>
              <a:rPr lang="en-US" sz="3500" dirty="0">
                <a:latin typeface="Preeti" pitchFamily="2" charset="0"/>
              </a:rPr>
              <a:t>{ </a:t>
            </a:r>
            <a:r>
              <a:rPr lang="en-US" sz="3500" dirty="0" err="1">
                <a:latin typeface="Preeti" pitchFamily="2" charset="0"/>
              </a:rPr>
              <a:t>d'lgsf</a:t>
            </a:r>
            <a:r>
              <a:rPr lang="en-US" sz="3500" dirty="0">
                <a:latin typeface="Preeti" pitchFamily="2" charset="0"/>
              </a:rPr>
              <a:t> @( </a:t>
            </a:r>
            <a:r>
              <a:rPr lang="en-US" sz="3500" dirty="0" err="1">
                <a:latin typeface="Preeti" pitchFamily="2" charset="0"/>
              </a:rPr>
              <a:t>k|ltzt</a:t>
            </a:r>
            <a:r>
              <a:rPr lang="en-US" sz="3500" dirty="0">
                <a:latin typeface="Preeti" pitchFamily="2" charset="0"/>
              </a:rPr>
              <a:t> </a:t>
            </a:r>
            <a:r>
              <a:rPr lang="en-US" sz="3500" dirty="0" err="1">
                <a:latin typeface="Preeti" pitchFamily="2" charset="0"/>
              </a:rPr>
              <a:t>aRrfx?df</a:t>
            </a:r>
            <a:r>
              <a:rPr lang="en-US" sz="3500" dirty="0">
                <a:latin typeface="Preeti" pitchFamily="2" charset="0"/>
              </a:rPr>
              <a:t> </a:t>
            </a:r>
            <a:r>
              <a:rPr lang="en-US" sz="3500" dirty="0" err="1">
                <a:latin typeface="Preeti" pitchFamily="2" charset="0"/>
              </a:rPr>
              <a:t>s'kf</a:t>
            </a:r>
            <a:r>
              <a:rPr lang="en-US" sz="3500" dirty="0">
                <a:latin typeface="Preeti" pitchFamily="2" charset="0"/>
              </a:rPr>
              <a:t>]</a:t>
            </a:r>
            <a:r>
              <a:rPr lang="en-US" sz="3500" dirty="0" err="1">
                <a:latin typeface="Preeti" pitchFamily="2" charset="0"/>
              </a:rPr>
              <a:t>if0f</a:t>
            </a:r>
            <a:r>
              <a:rPr lang="en-US" sz="3500" dirty="0">
                <a:latin typeface="Preeti" pitchFamily="2" charset="0"/>
              </a:rPr>
              <a:t> </a:t>
            </a:r>
            <a:r>
              <a:rPr lang="en-US" sz="3500" dirty="0" smtClean="0">
                <a:latin typeface="Preeti" pitchFamily="2" charset="0"/>
              </a:rPr>
              <a:t>5 . </a:t>
            </a:r>
          </a:p>
          <a:p>
            <a:pPr marL="0" indent="0">
              <a:buNone/>
            </a:pPr>
            <a:endParaRPr lang="en-US" sz="3500" dirty="0" smtClean="0">
              <a:latin typeface="Preeti" pitchFamily="2" charset="0"/>
            </a:endParaRPr>
          </a:p>
          <a:p>
            <a:r>
              <a:rPr lang="en-US" sz="3500" dirty="0" err="1" smtClean="0">
                <a:latin typeface="Preeti" pitchFamily="2" charset="0"/>
              </a:rPr>
              <a:t>k|hgg</a:t>
            </a:r>
            <a:r>
              <a:rPr lang="en-US" sz="3500" dirty="0" smtClean="0">
                <a:latin typeface="Preeti" pitchFamily="2" charset="0"/>
              </a:rPr>
              <a:t> </a:t>
            </a:r>
            <a:r>
              <a:rPr lang="en-US" sz="3500" dirty="0" err="1">
                <a:latin typeface="Preeti" pitchFamily="2" charset="0"/>
              </a:rPr>
              <a:t>pd</a:t>
            </a:r>
            <a:r>
              <a:rPr lang="en-US" sz="3500" dirty="0">
                <a:latin typeface="Preeti" pitchFamily="2" charset="0"/>
              </a:rPr>
              <a:t>]/</a:t>
            </a:r>
            <a:r>
              <a:rPr lang="en-US" sz="3500" dirty="0" err="1">
                <a:latin typeface="Preeti" pitchFamily="2" charset="0"/>
              </a:rPr>
              <a:t>sf</a:t>
            </a:r>
            <a:r>
              <a:rPr lang="en-US" sz="3500" dirty="0">
                <a:latin typeface="Preeti" pitchFamily="2" charset="0"/>
              </a:rPr>
              <a:t> -!% b]lv $( </a:t>
            </a:r>
            <a:r>
              <a:rPr lang="en-US" sz="3500" dirty="0" err="1">
                <a:latin typeface="Preeti" pitchFamily="2" charset="0"/>
              </a:rPr>
              <a:t>jif</a:t>
            </a:r>
            <a:r>
              <a:rPr lang="en-US" sz="3500" dirty="0">
                <a:latin typeface="Preeti" pitchFamily="2" charset="0"/>
              </a:rPr>
              <a:t>{</a:t>
            </a:r>
            <a:r>
              <a:rPr lang="en-US" sz="3500" dirty="0" err="1">
                <a:latin typeface="Preeti" pitchFamily="2" charset="0"/>
              </a:rPr>
              <a:t>sf</a:t>
            </a:r>
            <a:r>
              <a:rPr lang="en-US" sz="3500" dirty="0">
                <a:latin typeface="Preeti" pitchFamily="2" charset="0"/>
              </a:rPr>
              <a:t>_ @* </a:t>
            </a:r>
            <a:r>
              <a:rPr lang="en-US" sz="3500" dirty="0" err="1">
                <a:latin typeface="Preeti" pitchFamily="2" charset="0"/>
              </a:rPr>
              <a:t>k|ltzt</a:t>
            </a:r>
            <a:r>
              <a:rPr lang="en-US" sz="3500" dirty="0">
                <a:latin typeface="Preeti" pitchFamily="2" charset="0"/>
              </a:rPr>
              <a:t> </a:t>
            </a:r>
            <a:r>
              <a:rPr lang="en-US" sz="3500" dirty="0" err="1" smtClean="0">
                <a:latin typeface="Preeti" pitchFamily="2" charset="0"/>
              </a:rPr>
              <a:t>dlxnfdf</a:t>
            </a:r>
            <a:r>
              <a:rPr lang="en-US" sz="3500" dirty="0">
                <a:latin typeface="Preeti" pitchFamily="2" charset="0"/>
              </a:rPr>
              <a:t> /</a:t>
            </a:r>
            <a:r>
              <a:rPr lang="en-US" sz="3500" dirty="0" err="1">
                <a:latin typeface="Preeti" pitchFamily="2" charset="0"/>
              </a:rPr>
              <a:t>Qm</a:t>
            </a:r>
            <a:r>
              <a:rPr lang="en-US" sz="3500" dirty="0">
                <a:latin typeface="Preeti" pitchFamily="2" charset="0"/>
              </a:rPr>
              <a:t> </a:t>
            </a:r>
            <a:r>
              <a:rPr lang="en-US" sz="3500" dirty="0" err="1">
                <a:latin typeface="Preeti" pitchFamily="2" charset="0"/>
              </a:rPr>
              <a:t>cNktf</a:t>
            </a:r>
            <a:r>
              <a:rPr lang="en-US" sz="3500" dirty="0">
                <a:latin typeface="Preeti" pitchFamily="2" charset="0"/>
              </a:rPr>
              <a:t> </a:t>
            </a:r>
            <a:r>
              <a:rPr lang="en-US" sz="3500" dirty="0" smtClean="0">
                <a:latin typeface="Preeti" pitchFamily="2" charset="0"/>
              </a:rPr>
              <a:t>5 . </a:t>
            </a:r>
          </a:p>
          <a:p>
            <a:pPr marL="0" indent="0">
              <a:buNone/>
            </a:pPr>
            <a:r>
              <a:rPr lang="en-US" sz="3500" dirty="0" smtClean="0">
                <a:latin typeface="Preeti" pitchFamily="2" charset="0"/>
              </a:rPr>
              <a:t> </a:t>
            </a:r>
          </a:p>
          <a:p>
            <a:r>
              <a:rPr lang="en-US" sz="3500" dirty="0" smtClean="0">
                <a:latin typeface="Preeti" pitchFamily="2" charset="0"/>
              </a:rPr>
              <a:t>$^ </a:t>
            </a:r>
            <a:r>
              <a:rPr lang="en-US" sz="3500" dirty="0" err="1">
                <a:latin typeface="Preeti" pitchFamily="2" charset="0"/>
              </a:rPr>
              <a:t>k|ltzt</a:t>
            </a:r>
            <a:r>
              <a:rPr lang="en-US" sz="3500" dirty="0">
                <a:latin typeface="Preeti" pitchFamily="2" charset="0"/>
              </a:rPr>
              <a:t> </a:t>
            </a:r>
            <a:r>
              <a:rPr lang="en-US" sz="3500" dirty="0" err="1">
                <a:latin typeface="Preeti" pitchFamily="2" charset="0"/>
              </a:rPr>
              <a:t>kfFrjif</a:t>
            </a:r>
            <a:r>
              <a:rPr lang="en-US" sz="3500" dirty="0">
                <a:latin typeface="Preeti" pitchFamily="2" charset="0"/>
              </a:rPr>
              <a:t>{ </a:t>
            </a:r>
            <a:r>
              <a:rPr lang="en-US" sz="3500" dirty="0" err="1">
                <a:latin typeface="Preeti" pitchFamily="2" charset="0"/>
              </a:rPr>
              <a:t>d'lgsf</a:t>
            </a:r>
            <a:r>
              <a:rPr lang="en-US" sz="3500" dirty="0">
                <a:latin typeface="Preeti" pitchFamily="2" charset="0"/>
              </a:rPr>
              <a:t> </a:t>
            </a:r>
            <a:r>
              <a:rPr lang="en-US" sz="3500" dirty="0" err="1">
                <a:latin typeface="Preeti" pitchFamily="2" charset="0"/>
              </a:rPr>
              <a:t>afn</a:t>
            </a:r>
            <a:r>
              <a:rPr lang="en-US" sz="3500" dirty="0">
                <a:latin typeface="Preeti" pitchFamily="2" charset="0"/>
              </a:rPr>
              <a:t> </a:t>
            </a:r>
            <a:r>
              <a:rPr lang="en-US" sz="3500" dirty="0" err="1">
                <a:latin typeface="Preeti" pitchFamily="2" charset="0"/>
              </a:rPr>
              <a:t>aflnsfdf</a:t>
            </a:r>
            <a:r>
              <a:rPr lang="en-US" sz="3500" dirty="0">
                <a:latin typeface="Preeti" pitchFamily="2" charset="0"/>
              </a:rPr>
              <a:t> /</a:t>
            </a:r>
            <a:r>
              <a:rPr lang="en-US" sz="3500" dirty="0" err="1">
                <a:latin typeface="Preeti" pitchFamily="2" charset="0"/>
              </a:rPr>
              <a:t>Qm</a:t>
            </a:r>
            <a:r>
              <a:rPr lang="en-US" sz="3500" dirty="0">
                <a:latin typeface="Preeti" pitchFamily="2" charset="0"/>
              </a:rPr>
              <a:t> </a:t>
            </a:r>
            <a:r>
              <a:rPr lang="en-US" sz="3500" dirty="0" err="1">
                <a:latin typeface="Preeti" pitchFamily="2" charset="0"/>
              </a:rPr>
              <a:t>cNktf</a:t>
            </a:r>
            <a:r>
              <a:rPr lang="en-US" sz="3500" dirty="0">
                <a:latin typeface="Preeti" pitchFamily="2" charset="0"/>
              </a:rPr>
              <a:t> </a:t>
            </a:r>
            <a:r>
              <a:rPr lang="en-US" sz="3500" dirty="0" smtClean="0">
                <a:latin typeface="Preeti" pitchFamily="2" charset="0"/>
              </a:rPr>
              <a:t>5 </a:t>
            </a:r>
          </a:p>
          <a:p>
            <a:endParaRPr lang="en-US" b="1" dirty="0">
              <a:latin typeface="Preeti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4419600" cy="50593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500" b="1" dirty="0" err="1" smtClean="0">
                <a:solidFill>
                  <a:srgbClr val="C00000"/>
                </a:solidFill>
                <a:latin typeface="Preeti" pitchFamily="2" charset="0"/>
              </a:rPr>
              <a:t>Kff</a:t>
            </a:r>
            <a:r>
              <a:rPr lang="en-US" sz="3500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sz="3500" b="1" dirty="0" err="1" smtClean="0">
                <a:solidFill>
                  <a:srgbClr val="C00000"/>
                </a:solidFill>
                <a:latin typeface="Preeti" pitchFamily="2" charset="0"/>
              </a:rPr>
              <a:t>if0f</a:t>
            </a:r>
            <a:r>
              <a:rPr lang="en-US" sz="3500" b="1" dirty="0" smtClean="0">
                <a:solidFill>
                  <a:srgbClr val="C00000"/>
                </a:solidFill>
                <a:latin typeface="Preeti" pitchFamily="2" charset="0"/>
              </a:rPr>
              <a:t> ;</a:t>
            </a:r>
            <a:r>
              <a:rPr lang="en-US" sz="3500" b="1" dirty="0" err="1" smtClean="0">
                <a:solidFill>
                  <a:srgbClr val="C00000"/>
                </a:solidFill>
                <a:latin typeface="Preeti" pitchFamily="2" charset="0"/>
              </a:rPr>
              <a:t>DaGwL</a:t>
            </a:r>
            <a:r>
              <a:rPr lang="en-US" sz="35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500" b="1" dirty="0" err="1" smtClean="0">
                <a:solidFill>
                  <a:srgbClr val="C00000"/>
                </a:solidFill>
                <a:latin typeface="Preeti" pitchFamily="2" charset="0"/>
              </a:rPr>
              <a:t>k|Zg</a:t>
            </a:r>
            <a:r>
              <a:rPr lang="en-US" sz="3500" b="1" dirty="0" smtClean="0">
                <a:latin typeface="Preeti" pitchFamily="2" charset="0"/>
              </a:rPr>
              <a:t> </a:t>
            </a:r>
          </a:p>
          <a:p>
            <a:pPr marL="0" indent="0">
              <a:buNone/>
            </a:pPr>
            <a:endParaRPr lang="en-US" sz="3500" b="1" dirty="0" smtClean="0">
              <a:latin typeface="Preeti" pitchFamily="2" charset="0"/>
            </a:endParaRPr>
          </a:p>
          <a:p>
            <a:r>
              <a:rPr lang="en-US" sz="3200" dirty="0" err="1" smtClean="0">
                <a:latin typeface="Preeti" pitchFamily="2" charset="0"/>
              </a:rPr>
              <a:t>l;dfGts</a:t>
            </a:r>
            <a:r>
              <a:rPr lang="en-US" sz="3200" dirty="0" smtClean="0">
                <a:latin typeface="Preeti" pitchFamily="2" charset="0"/>
              </a:rPr>
              <a:t>[t </a:t>
            </a:r>
            <a:r>
              <a:rPr lang="en-US" sz="3200" dirty="0" err="1">
                <a:latin typeface="Preeti" pitchFamily="2" charset="0"/>
              </a:rPr>
              <a:t>ju</a:t>
            </a:r>
            <a:r>
              <a:rPr lang="en-US" sz="3200" dirty="0">
                <a:latin typeface="Preeti" pitchFamily="2" charset="0"/>
              </a:rPr>
              <a:t>{sf] </a:t>
            </a:r>
            <a:r>
              <a:rPr lang="en-US" sz="3200" dirty="0" err="1">
                <a:latin typeface="Preeti" pitchFamily="2" charset="0"/>
              </a:rPr>
              <a:t>vfB</a:t>
            </a:r>
            <a:r>
              <a:rPr lang="en-US" sz="3200" dirty="0">
                <a:latin typeface="Preeti" pitchFamily="2" charset="0"/>
              </a:rPr>
              <a:t> </a:t>
            </a:r>
            <a:r>
              <a:rPr lang="en-US" sz="3200" dirty="0" smtClean="0">
                <a:latin typeface="Preeti" pitchFamily="2" charset="0"/>
              </a:rPr>
              <a:t>;</a:t>
            </a:r>
            <a:r>
              <a:rPr lang="en-US" sz="3200" dirty="0" err="1" smtClean="0">
                <a:latin typeface="Preeti" pitchFamily="2" charset="0"/>
              </a:rPr>
              <a:t>Dk'etf</a:t>
            </a:r>
            <a:r>
              <a:rPr lang="en-US" sz="3200" dirty="0">
                <a:latin typeface="Preeti" pitchFamily="2" charset="0"/>
              </a:rPr>
              <a:t> </a:t>
            </a:r>
            <a:r>
              <a:rPr lang="en-US" sz="3200" dirty="0" smtClean="0">
                <a:latin typeface="Preeti" pitchFamily="2" charset="0"/>
              </a:rPr>
              <a:t>s;/L </a:t>
            </a:r>
            <a:r>
              <a:rPr lang="en-US" sz="3200" dirty="0" err="1">
                <a:latin typeface="Preeti" pitchFamily="2" charset="0"/>
              </a:rPr>
              <a:t>k|Tofe"lt</a:t>
            </a:r>
            <a:r>
              <a:rPr lang="en-US" sz="3200" dirty="0">
                <a:latin typeface="Preeti" pitchFamily="2" charset="0"/>
              </a:rPr>
              <a:t> </a:t>
            </a:r>
            <a:r>
              <a:rPr lang="en-US" sz="3200" dirty="0" err="1">
                <a:latin typeface="Preeti" pitchFamily="2" charset="0"/>
              </a:rPr>
              <a:t>ug</a:t>
            </a:r>
            <a:r>
              <a:rPr lang="en-US" sz="3200" dirty="0" smtClean="0">
                <a:latin typeface="Preeti" pitchFamily="2" charset="0"/>
              </a:rPr>
              <a:t>{] &lt;</a:t>
            </a:r>
          </a:p>
          <a:p>
            <a:pPr marL="0" indent="0">
              <a:buNone/>
            </a:pPr>
            <a:endParaRPr lang="en-US" sz="3200" dirty="0" smtClean="0">
              <a:latin typeface="Preeti" pitchFamily="2" charset="0"/>
            </a:endParaRPr>
          </a:p>
          <a:p>
            <a:r>
              <a:rPr lang="en-US" sz="3200" dirty="0" err="1">
                <a:latin typeface="Preeti" pitchFamily="2" charset="0"/>
              </a:rPr>
              <a:t>vfB</a:t>
            </a:r>
            <a:r>
              <a:rPr lang="en-US" sz="3200" dirty="0">
                <a:latin typeface="Preeti" pitchFamily="2" charset="0"/>
              </a:rPr>
              <a:t> ;'/</a:t>
            </a:r>
            <a:r>
              <a:rPr lang="en-US" sz="3200" dirty="0" err="1" smtClean="0">
                <a:latin typeface="Preeti" pitchFamily="2" charset="0"/>
              </a:rPr>
              <a:t>Iff</a:t>
            </a:r>
            <a:r>
              <a:rPr lang="en-US" sz="3200" dirty="0" smtClean="0">
                <a:latin typeface="Preeti" pitchFamily="2" charset="0"/>
              </a:rPr>
              <a:t> </a:t>
            </a:r>
            <a:r>
              <a:rPr lang="en-US" sz="3200" dirty="0" err="1" smtClean="0">
                <a:latin typeface="Preeti" pitchFamily="2" charset="0"/>
              </a:rPr>
              <a:t>k|Tofe"tL</a:t>
            </a:r>
            <a:r>
              <a:rPr lang="en-US" sz="3200" dirty="0" smtClean="0">
                <a:latin typeface="Preeti" pitchFamily="2" charset="0"/>
              </a:rPr>
              <a:t> </a:t>
            </a:r>
            <a:r>
              <a:rPr lang="en-US" sz="3200" dirty="0" err="1" smtClean="0">
                <a:latin typeface="Preeti" pitchFamily="2" charset="0"/>
              </a:rPr>
              <a:t>ug</a:t>
            </a:r>
            <a:r>
              <a:rPr lang="en-US" sz="3200" dirty="0" smtClean="0">
                <a:latin typeface="Preeti" pitchFamily="2" charset="0"/>
              </a:rPr>
              <a:t>{ </a:t>
            </a:r>
            <a:r>
              <a:rPr lang="en-US" sz="3200" dirty="0" err="1" smtClean="0">
                <a:latin typeface="Preeti" pitchFamily="2" charset="0"/>
              </a:rPr>
              <a:t>ltg</a:t>
            </a:r>
            <a:r>
              <a:rPr lang="en-US" sz="3200" dirty="0" smtClean="0">
                <a:latin typeface="Preeti" pitchFamily="2" charset="0"/>
              </a:rPr>
              <a:t> </a:t>
            </a:r>
            <a:r>
              <a:rPr lang="en-US" sz="3200" dirty="0" err="1" smtClean="0">
                <a:latin typeface="Preeti" pitchFamily="2" charset="0"/>
              </a:rPr>
              <a:t>txsf</a:t>
            </a:r>
            <a:r>
              <a:rPr lang="en-US" sz="3200" dirty="0" smtClean="0">
                <a:latin typeface="Preeti" pitchFamily="2" charset="0"/>
              </a:rPr>
              <a:t> ;/</a:t>
            </a:r>
            <a:r>
              <a:rPr lang="en-US" sz="3200" dirty="0" err="1" smtClean="0">
                <a:latin typeface="Preeti" pitchFamily="2" charset="0"/>
              </a:rPr>
              <a:t>sf</a:t>
            </a:r>
            <a:r>
              <a:rPr lang="en-US" sz="3200" dirty="0" smtClean="0">
                <a:latin typeface="Preeti" pitchFamily="2" charset="0"/>
              </a:rPr>
              <a:t>/ </a:t>
            </a:r>
            <a:r>
              <a:rPr lang="en-US" sz="3200" dirty="0" err="1" smtClean="0">
                <a:latin typeface="Preeti" pitchFamily="2" charset="0"/>
              </a:rPr>
              <a:t>lar</a:t>
            </a:r>
            <a:r>
              <a:rPr lang="en-US" sz="3200" dirty="0" smtClean="0">
                <a:latin typeface="Preeti" pitchFamily="2" charset="0"/>
              </a:rPr>
              <a:t> s:tf ;</a:t>
            </a:r>
            <a:r>
              <a:rPr lang="en-US" sz="3200" dirty="0" err="1" smtClean="0">
                <a:latin typeface="Preeti" pitchFamily="2" charset="0"/>
              </a:rPr>
              <a:t>xsfo</a:t>
            </a:r>
            <a:r>
              <a:rPr lang="en-US" sz="3200" dirty="0" smtClean="0">
                <a:latin typeface="Preeti" pitchFamily="2" charset="0"/>
              </a:rPr>
              <a:t>{ </a:t>
            </a:r>
            <a:r>
              <a:rPr lang="en-US" sz="3200" dirty="0" err="1" smtClean="0">
                <a:latin typeface="Preeti" pitchFamily="2" charset="0"/>
              </a:rPr>
              <a:t>rflxG5</a:t>
            </a:r>
            <a:r>
              <a:rPr lang="en-US" sz="3200" dirty="0" smtClean="0">
                <a:latin typeface="Preeti" pitchFamily="2" charset="0"/>
              </a:rPr>
              <a:t> &lt;</a:t>
            </a:r>
          </a:p>
          <a:p>
            <a:pPr marL="0" indent="0">
              <a:buNone/>
            </a:pPr>
            <a:endParaRPr lang="en-US" sz="800" dirty="0" smtClean="0">
              <a:latin typeface="Preeti" pitchFamily="2" charset="0"/>
            </a:endParaRPr>
          </a:p>
          <a:p>
            <a:r>
              <a:rPr lang="en-US" sz="3200" dirty="0" err="1">
                <a:latin typeface="Preeti" pitchFamily="2" charset="0"/>
              </a:rPr>
              <a:t>vfBfGgsf</a:t>
            </a:r>
            <a:r>
              <a:rPr lang="en-US" sz="3200" dirty="0">
                <a:latin typeface="Preeti" pitchFamily="2" charset="0"/>
              </a:rPr>
              <a:t>] </a:t>
            </a:r>
            <a:r>
              <a:rPr lang="en-US" sz="3200" dirty="0" err="1">
                <a:latin typeface="Preeti" pitchFamily="2" charset="0"/>
              </a:rPr>
              <a:t>ljt</a:t>
            </a:r>
            <a:r>
              <a:rPr lang="en-US" sz="3200" dirty="0">
                <a:latin typeface="Preeti" pitchFamily="2" charset="0"/>
              </a:rPr>
              <a:t>/</a:t>
            </a:r>
            <a:r>
              <a:rPr lang="en-US" sz="3200" dirty="0" err="1">
                <a:latin typeface="Preeti" pitchFamily="2" charset="0"/>
              </a:rPr>
              <a:t>0f</a:t>
            </a:r>
            <a:r>
              <a:rPr lang="en-US" sz="3200" dirty="0">
                <a:latin typeface="Preeti" pitchFamily="2" charset="0"/>
              </a:rPr>
              <a:t> </a:t>
            </a:r>
            <a:r>
              <a:rPr lang="en-US" sz="3200" dirty="0" err="1">
                <a:latin typeface="Preeti" pitchFamily="2" charset="0"/>
              </a:rPr>
              <a:t>k|0ffnL</a:t>
            </a:r>
            <a:r>
              <a:rPr lang="en-US" sz="3200" dirty="0">
                <a:latin typeface="Preeti" pitchFamily="2" charset="0"/>
              </a:rPr>
              <a:t> </a:t>
            </a:r>
            <a:r>
              <a:rPr lang="en-US" sz="3200" dirty="0" err="1">
                <a:latin typeface="Preeti" pitchFamily="2" charset="0"/>
              </a:rPr>
              <a:t>xfnsf</a:t>
            </a:r>
            <a:r>
              <a:rPr lang="en-US" sz="3200" dirty="0">
                <a:latin typeface="Preeti" pitchFamily="2" charset="0"/>
              </a:rPr>
              <a:t>] </a:t>
            </a:r>
            <a:r>
              <a:rPr lang="en-US" sz="3200" dirty="0" err="1">
                <a:latin typeface="Preeti" pitchFamily="2" charset="0"/>
              </a:rPr>
              <a:t>ahf</a:t>
            </a:r>
            <a:r>
              <a:rPr lang="en-US" sz="3200" dirty="0">
                <a:latin typeface="Preeti" pitchFamily="2" charset="0"/>
              </a:rPr>
              <a:t>/ cy{</a:t>
            </a:r>
            <a:r>
              <a:rPr lang="en-US" sz="3200" dirty="0" err="1">
                <a:latin typeface="Preeti" pitchFamily="2" charset="0"/>
              </a:rPr>
              <a:t>tGqsf</a:t>
            </a:r>
            <a:r>
              <a:rPr lang="en-US" sz="3200" dirty="0">
                <a:latin typeface="Preeti" pitchFamily="2" charset="0"/>
              </a:rPr>
              <a:t>] </a:t>
            </a:r>
            <a:r>
              <a:rPr lang="en-US" sz="3200" dirty="0" err="1">
                <a:latin typeface="Preeti" pitchFamily="2" charset="0"/>
              </a:rPr>
              <a:t>df</a:t>
            </a:r>
            <a:r>
              <a:rPr lang="en-US" sz="3200" dirty="0">
                <a:latin typeface="Preeti" pitchFamily="2" charset="0"/>
              </a:rPr>
              <a:t>]</a:t>
            </a:r>
            <a:r>
              <a:rPr lang="en-US" sz="3200" dirty="0" err="1">
                <a:latin typeface="Preeti" pitchFamily="2" charset="0"/>
              </a:rPr>
              <a:t>8ndf</a:t>
            </a:r>
            <a:r>
              <a:rPr lang="en-US" sz="3200" dirty="0">
                <a:latin typeface="Preeti" pitchFamily="2" charset="0"/>
              </a:rPr>
              <a:t> e/ kg'{ </a:t>
            </a:r>
            <a:r>
              <a:rPr lang="en-US" sz="3200" dirty="0" err="1">
                <a:latin typeface="Preeti" pitchFamily="2" charset="0"/>
              </a:rPr>
              <a:t>l7s</a:t>
            </a:r>
            <a:r>
              <a:rPr lang="en-US" sz="3200" dirty="0">
                <a:latin typeface="Preeti" pitchFamily="2" charset="0"/>
              </a:rPr>
              <a:t> </a:t>
            </a:r>
            <a:r>
              <a:rPr lang="en-US" sz="3200" dirty="0" err="1">
                <a:latin typeface="Preeti" pitchFamily="2" charset="0"/>
              </a:rPr>
              <a:t>xf</a:t>
            </a:r>
            <a:r>
              <a:rPr lang="en-US" sz="3200" dirty="0">
                <a:latin typeface="Preeti" pitchFamily="2" charset="0"/>
              </a:rPr>
              <a:t>] </a:t>
            </a:r>
            <a:r>
              <a:rPr lang="en-US" sz="3200" dirty="0" err="1">
                <a:latin typeface="Preeti" pitchFamily="2" charset="0"/>
              </a:rPr>
              <a:t>ls</a:t>
            </a:r>
            <a:r>
              <a:rPr lang="en-US" sz="3200" dirty="0">
                <a:latin typeface="Preeti" pitchFamily="2" charset="0"/>
              </a:rPr>
              <a:t> /</a:t>
            </a:r>
            <a:r>
              <a:rPr lang="en-US" sz="3200" dirty="0" err="1">
                <a:latin typeface="Preeti" pitchFamily="2" charset="0"/>
              </a:rPr>
              <a:t>fHosf</a:t>
            </a:r>
            <a:r>
              <a:rPr lang="en-US" sz="3200" dirty="0">
                <a:latin typeface="Preeti" pitchFamily="2" charset="0"/>
              </a:rPr>
              <a:t>] </a:t>
            </a:r>
            <a:r>
              <a:rPr lang="en-US" sz="3200" dirty="0" err="1">
                <a:latin typeface="Preeti" pitchFamily="2" charset="0"/>
              </a:rPr>
              <a:t>klg</a:t>
            </a:r>
            <a:r>
              <a:rPr lang="en-US" sz="3200" dirty="0">
                <a:latin typeface="Preeti" pitchFamily="2" charset="0"/>
              </a:rPr>
              <a:t> </a:t>
            </a:r>
            <a:r>
              <a:rPr lang="en-US" sz="3200" dirty="0" err="1">
                <a:latin typeface="Preeti" pitchFamily="2" charset="0"/>
              </a:rPr>
              <a:t>lgodg</a:t>
            </a:r>
            <a:r>
              <a:rPr lang="en-US" sz="3200" dirty="0">
                <a:latin typeface="Preeti" pitchFamily="2" charset="0"/>
              </a:rPr>
              <a:t> </a:t>
            </a:r>
            <a:r>
              <a:rPr lang="en-US" sz="3200" dirty="0" err="1">
                <a:latin typeface="Preeti" pitchFamily="2" charset="0"/>
              </a:rPr>
              <a:t>afx</a:t>
            </a:r>
            <a:r>
              <a:rPr lang="en-US" sz="3200" dirty="0">
                <a:latin typeface="Preeti" pitchFamily="2" charset="0"/>
              </a:rPr>
              <a:t>]s </a:t>
            </a:r>
            <a:r>
              <a:rPr lang="en-US" sz="3200" dirty="0" err="1">
                <a:latin typeface="Preeti" pitchFamily="2" charset="0"/>
              </a:rPr>
              <a:t>yk</a:t>
            </a:r>
            <a:r>
              <a:rPr lang="en-US" sz="3200" dirty="0">
                <a:latin typeface="Preeti" pitchFamily="2" charset="0"/>
              </a:rPr>
              <a:t> s]</a:t>
            </a:r>
            <a:r>
              <a:rPr lang="en-US" sz="3200" dirty="0" err="1">
                <a:latin typeface="Preeti" pitchFamily="2" charset="0"/>
              </a:rPr>
              <a:t>xL</a:t>
            </a:r>
            <a:r>
              <a:rPr lang="en-US" sz="3200" dirty="0">
                <a:latin typeface="Preeti" pitchFamily="2" charset="0"/>
              </a:rPr>
              <a:t> </a:t>
            </a:r>
            <a:r>
              <a:rPr lang="en-US" sz="3200" dirty="0" err="1">
                <a:latin typeface="Preeti" pitchFamily="2" charset="0"/>
              </a:rPr>
              <a:t>e"ldsf</a:t>
            </a:r>
            <a:r>
              <a:rPr lang="en-US" sz="3200" dirty="0">
                <a:latin typeface="Preeti" pitchFamily="2" charset="0"/>
              </a:rPr>
              <a:t> </a:t>
            </a:r>
            <a:r>
              <a:rPr lang="en-US" sz="3200" dirty="0" err="1">
                <a:latin typeface="Preeti" pitchFamily="2" charset="0"/>
              </a:rPr>
              <a:t>cfjZos</a:t>
            </a:r>
            <a:r>
              <a:rPr lang="en-US" sz="3200" dirty="0">
                <a:latin typeface="Preeti" pitchFamily="2" charset="0"/>
              </a:rPr>
              <a:t> 5 &lt;</a:t>
            </a:r>
            <a:r>
              <a:rPr lang="en-US" sz="3200" dirty="0" smtClean="0">
                <a:latin typeface="Preeti" pitchFamily="2" charset="0"/>
              </a:rPr>
              <a:t> </a:t>
            </a:r>
          </a:p>
          <a:p>
            <a:pPr marL="0" indent="0">
              <a:buNone/>
            </a:pPr>
            <a:r>
              <a:rPr lang="en-US" sz="3200" b="1" dirty="0" smtClean="0">
                <a:latin typeface="Preeti" pitchFamily="2" charset="0"/>
              </a:rPr>
              <a:t> </a:t>
            </a:r>
            <a:endParaRPr lang="en-US" sz="3200" b="1" dirty="0"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77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k|b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zdf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 hg;+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Vof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45720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 err="1" smtClean="0">
                <a:solidFill>
                  <a:srgbClr val="C00000"/>
                </a:solidFill>
                <a:latin typeface="Preeti" pitchFamily="2" charset="0"/>
              </a:rPr>
              <a:t>k|b</a:t>
            </a:r>
            <a:r>
              <a:rPr lang="en-US" sz="3500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sz="3500" b="1" dirty="0" err="1" smtClean="0">
                <a:solidFill>
                  <a:srgbClr val="C00000"/>
                </a:solidFill>
                <a:latin typeface="Preeti" pitchFamily="2" charset="0"/>
              </a:rPr>
              <a:t>zdf</a:t>
            </a:r>
            <a:r>
              <a:rPr lang="en-US" sz="3500" b="1" dirty="0" smtClean="0">
                <a:solidFill>
                  <a:srgbClr val="C00000"/>
                </a:solidFill>
                <a:latin typeface="Preeti" pitchFamily="2" charset="0"/>
              </a:rPr>
              <a:t> hg;+</a:t>
            </a:r>
            <a:r>
              <a:rPr lang="en-US" sz="3500" b="1" dirty="0" err="1" smtClean="0">
                <a:solidFill>
                  <a:srgbClr val="C00000"/>
                </a:solidFill>
                <a:latin typeface="Preeti" pitchFamily="2" charset="0"/>
              </a:rPr>
              <a:t>Vofsf</a:t>
            </a:r>
            <a:r>
              <a:rPr lang="en-US" sz="3500" b="1" dirty="0" smtClean="0">
                <a:solidFill>
                  <a:srgbClr val="C00000"/>
                </a:solidFill>
                <a:latin typeface="Preeti" pitchFamily="2" charset="0"/>
              </a:rPr>
              <a:t>] l:ylt </a:t>
            </a:r>
            <a:endParaRPr lang="en-US" sz="3500" b="1" dirty="0" smtClean="0">
              <a:latin typeface="Preeti" pitchFamily="2" charset="0"/>
            </a:endParaRPr>
          </a:p>
          <a:p>
            <a:r>
              <a:rPr lang="en-US" sz="3200" dirty="0" err="1" smtClean="0">
                <a:latin typeface="Preeti" pitchFamily="2" charset="0"/>
              </a:rPr>
              <a:t>cw</a:t>
            </a:r>
            <a:r>
              <a:rPr lang="en-US" sz="3200" dirty="0" smtClean="0">
                <a:latin typeface="Preeti" pitchFamily="2" charset="0"/>
              </a:rPr>
              <a:t>{a]/f]</a:t>
            </a:r>
            <a:r>
              <a:rPr lang="en-US" sz="3200" dirty="0" err="1" smtClean="0">
                <a:latin typeface="Preeti" pitchFamily="2" charset="0"/>
              </a:rPr>
              <a:t>huf</a:t>
            </a:r>
            <a:r>
              <a:rPr lang="en-US" sz="3200" dirty="0" smtClean="0">
                <a:latin typeface="Preeti" pitchFamily="2" charset="0"/>
              </a:rPr>
              <a:t>/L b/ -!% b]lv %( </a:t>
            </a:r>
            <a:r>
              <a:rPr lang="en-US" sz="3200" dirty="0" err="1" smtClean="0">
                <a:latin typeface="Preeti" pitchFamily="2" charset="0"/>
              </a:rPr>
              <a:t>aif</a:t>
            </a:r>
            <a:r>
              <a:rPr lang="en-US" sz="3200" dirty="0" smtClean="0">
                <a:latin typeface="Preeti" pitchFamily="2" charset="0"/>
              </a:rPr>
              <a:t>{ </a:t>
            </a:r>
            <a:r>
              <a:rPr lang="en-US" sz="3200" dirty="0" smtClean="0">
                <a:solidFill>
                  <a:srgbClr val="C00000"/>
                </a:solidFill>
                <a:latin typeface="Preeti"/>
              </a:rPr>
              <a:t>Ö #)=! </a:t>
            </a:r>
            <a:r>
              <a:rPr lang="en-US" sz="3200" dirty="0" err="1" smtClean="0">
                <a:solidFill>
                  <a:srgbClr val="C00000"/>
                </a:solidFill>
                <a:latin typeface="Preeti"/>
              </a:rPr>
              <a:t>k|ltzt</a:t>
            </a:r>
            <a:r>
              <a:rPr lang="en-US" sz="3200" dirty="0" smtClean="0">
                <a:latin typeface="Preeti"/>
              </a:rPr>
              <a:t> </a:t>
            </a:r>
          </a:p>
          <a:p>
            <a:r>
              <a:rPr lang="en-US" sz="3200" dirty="0" err="1" smtClean="0">
                <a:latin typeface="Preeti"/>
              </a:rPr>
              <a:t>o'jf</a:t>
            </a:r>
            <a:r>
              <a:rPr lang="en-US" sz="3200" dirty="0" smtClean="0">
                <a:latin typeface="Preeti"/>
              </a:rPr>
              <a:t> </a:t>
            </a:r>
            <a:r>
              <a:rPr lang="en-US" sz="3200" dirty="0" err="1" smtClean="0">
                <a:latin typeface="Preeti"/>
              </a:rPr>
              <a:t>cw</a:t>
            </a:r>
            <a:r>
              <a:rPr lang="en-US" sz="3200" dirty="0" smtClean="0">
                <a:latin typeface="Preeti"/>
              </a:rPr>
              <a:t>{a]/f]</a:t>
            </a:r>
            <a:r>
              <a:rPr lang="en-US" sz="3200" dirty="0" err="1" smtClean="0">
                <a:latin typeface="Preeti"/>
              </a:rPr>
              <a:t>huf</a:t>
            </a:r>
            <a:r>
              <a:rPr lang="en-US" sz="3200" dirty="0" smtClean="0">
                <a:latin typeface="Preeti"/>
              </a:rPr>
              <a:t>/L b/ -!% b]lv @$ </a:t>
            </a:r>
            <a:r>
              <a:rPr lang="en-US" sz="3200" dirty="0" err="1" smtClean="0">
                <a:latin typeface="Preeti"/>
              </a:rPr>
              <a:t>aif</a:t>
            </a:r>
            <a:r>
              <a:rPr lang="en-US" sz="3200" dirty="0" smtClean="0">
                <a:latin typeface="Preeti"/>
              </a:rPr>
              <a:t>{_ </a:t>
            </a:r>
            <a:r>
              <a:rPr lang="en-US" sz="3200" dirty="0" smtClean="0">
                <a:solidFill>
                  <a:srgbClr val="C00000"/>
                </a:solidFill>
                <a:latin typeface="Preeti"/>
              </a:rPr>
              <a:t>Ö $!=() </a:t>
            </a:r>
            <a:r>
              <a:rPr lang="en-US" sz="3200" dirty="0" err="1" smtClean="0">
                <a:solidFill>
                  <a:srgbClr val="C00000"/>
                </a:solidFill>
                <a:latin typeface="Preeti"/>
              </a:rPr>
              <a:t>k|ltzt</a:t>
            </a:r>
            <a:endParaRPr lang="en-US" sz="3200" dirty="0" smtClean="0">
              <a:solidFill>
                <a:srgbClr val="C00000"/>
              </a:solidFill>
              <a:latin typeface="Preeti"/>
            </a:endParaRPr>
          </a:p>
          <a:p>
            <a:r>
              <a:rPr lang="en-US" sz="3200" dirty="0" smtClean="0">
                <a:latin typeface="Preeti"/>
              </a:rPr>
              <a:t>&gt;</a:t>
            </a:r>
            <a:r>
              <a:rPr lang="en-US" sz="3200" dirty="0" err="1" smtClean="0">
                <a:latin typeface="Preeti"/>
              </a:rPr>
              <a:t>ldssf</a:t>
            </a:r>
            <a:r>
              <a:rPr lang="en-US" sz="3200" dirty="0" smtClean="0">
                <a:latin typeface="Preeti"/>
              </a:rPr>
              <a:t>] </a:t>
            </a:r>
            <a:r>
              <a:rPr lang="en-US" sz="3200" dirty="0" err="1" smtClean="0">
                <a:latin typeface="Preeti"/>
              </a:rPr>
              <a:t>jflif</a:t>
            </a:r>
            <a:r>
              <a:rPr lang="en-US" sz="3200" dirty="0" smtClean="0">
                <a:latin typeface="Preeti"/>
              </a:rPr>
              <a:t>{s </a:t>
            </a:r>
            <a:r>
              <a:rPr lang="en-US" sz="3200" dirty="0" err="1" smtClean="0">
                <a:latin typeface="Preeti"/>
              </a:rPr>
              <a:t>pTkfbsTj</a:t>
            </a:r>
            <a:r>
              <a:rPr lang="en-US" sz="3200" dirty="0" smtClean="0">
                <a:latin typeface="Preeti"/>
              </a:rPr>
              <a:t>    </a:t>
            </a:r>
            <a:r>
              <a:rPr lang="en-US" sz="3200" dirty="0" smtClean="0">
                <a:solidFill>
                  <a:srgbClr val="C00000"/>
                </a:solidFill>
                <a:latin typeface="Preeti"/>
              </a:rPr>
              <a:t>Ö ? !!),()%</a:t>
            </a:r>
            <a:endParaRPr lang="en-US" sz="3200" dirty="0" smtClean="0">
              <a:solidFill>
                <a:srgbClr val="C00000"/>
              </a:solidFill>
              <a:latin typeface="Preeti" pitchFamily="2" charset="0"/>
            </a:endParaRPr>
          </a:p>
          <a:p>
            <a:pPr marL="0" indent="0">
              <a:buNone/>
            </a:pPr>
            <a:endParaRPr lang="en-US" sz="3500" dirty="0" smtClean="0">
              <a:latin typeface="Preeti" pitchFamily="2" charset="0"/>
            </a:endParaRPr>
          </a:p>
          <a:p>
            <a:endParaRPr lang="en-US" dirty="0">
              <a:latin typeface="Preeti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44196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 err="1" smtClean="0">
                <a:solidFill>
                  <a:srgbClr val="C00000"/>
                </a:solidFill>
                <a:latin typeface="Preeti" pitchFamily="2" charset="0"/>
              </a:rPr>
              <a:t>Hfg</a:t>
            </a:r>
            <a:r>
              <a:rPr lang="en-US" sz="3500" b="1" dirty="0" smtClean="0">
                <a:solidFill>
                  <a:srgbClr val="C00000"/>
                </a:solidFill>
                <a:latin typeface="Preeti" pitchFamily="2" charset="0"/>
              </a:rPr>
              <a:t>;+</a:t>
            </a:r>
            <a:r>
              <a:rPr lang="en-US" sz="3500" b="1" dirty="0" err="1" smtClean="0">
                <a:solidFill>
                  <a:srgbClr val="C00000"/>
                </a:solidFill>
                <a:latin typeface="Preeti" pitchFamily="2" charset="0"/>
              </a:rPr>
              <a:t>Vof</a:t>
            </a:r>
            <a:r>
              <a:rPr lang="en-US" sz="3500" b="1" dirty="0" smtClean="0">
                <a:solidFill>
                  <a:srgbClr val="C00000"/>
                </a:solidFill>
                <a:latin typeface="Preeti" pitchFamily="2" charset="0"/>
              </a:rPr>
              <a:t> ;</a:t>
            </a:r>
            <a:r>
              <a:rPr lang="en-US" sz="3500" b="1" dirty="0" err="1" smtClean="0">
                <a:solidFill>
                  <a:srgbClr val="C00000"/>
                </a:solidFill>
                <a:latin typeface="Preeti" pitchFamily="2" charset="0"/>
              </a:rPr>
              <a:t>DaGwL</a:t>
            </a:r>
            <a:r>
              <a:rPr lang="en-US" sz="35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500" b="1" dirty="0" err="1" smtClean="0">
                <a:solidFill>
                  <a:srgbClr val="C00000"/>
                </a:solidFill>
                <a:latin typeface="Preeti" pitchFamily="2" charset="0"/>
              </a:rPr>
              <a:t>k|Zg</a:t>
            </a:r>
            <a:r>
              <a:rPr lang="en-US" sz="3500" b="1" dirty="0" smtClean="0">
                <a:latin typeface="Preeti" pitchFamily="2" charset="0"/>
              </a:rPr>
              <a:t> </a:t>
            </a:r>
          </a:p>
          <a:p>
            <a:r>
              <a:rPr lang="en-US" sz="3600" dirty="0">
                <a:latin typeface="Preeti" pitchFamily="2" charset="0"/>
              </a:rPr>
              <a:t>hg;+</a:t>
            </a:r>
            <a:r>
              <a:rPr lang="en-US" sz="3600" dirty="0" err="1">
                <a:latin typeface="Preeti" pitchFamily="2" charset="0"/>
              </a:rPr>
              <a:t>flVos</a:t>
            </a:r>
            <a:r>
              <a:rPr lang="en-US" sz="3600" dirty="0">
                <a:latin typeface="Preeti" pitchFamily="2" charset="0"/>
              </a:rPr>
              <a:t> </a:t>
            </a:r>
            <a:r>
              <a:rPr lang="en-US" sz="3600" dirty="0" err="1">
                <a:latin typeface="Preeti" pitchFamily="2" charset="0"/>
              </a:rPr>
              <a:t>nfe</a:t>
            </a:r>
            <a:r>
              <a:rPr lang="en-US" sz="3600" dirty="0">
                <a:latin typeface="Preeti" pitchFamily="2" charset="0"/>
              </a:rPr>
              <a:t> s;/L  </a:t>
            </a:r>
            <a:r>
              <a:rPr lang="en-US" sz="3600" dirty="0" err="1">
                <a:latin typeface="Preeti" pitchFamily="2" charset="0"/>
              </a:rPr>
              <a:t>k|fKt</a:t>
            </a:r>
            <a:r>
              <a:rPr lang="en-US" sz="3600" dirty="0">
                <a:latin typeface="Preeti" pitchFamily="2" charset="0"/>
              </a:rPr>
              <a:t> </a:t>
            </a:r>
            <a:r>
              <a:rPr lang="en-US" sz="3600" dirty="0" err="1">
                <a:latin typeface="Preeti" pitchFamily="2" charset="0"/>
              </a:rPr>
              <a:t>ug</a:t>
            </a:r>
            <a:r>
              <a:rPr lang="en-US" sz="3600" dirty="0">
                <a:latin typeface="Preeti" pitchFamily="2" charset="0"/>
              </a:rPr>
              <a:t>]{ </a:t>
            </a:r>
            <a:r>
              <a:rPr lang="en-US" sz="3600" dirty="0" smtClean="0">
                <a:latin typeface="Preeti" pitchFamily="2" charset="0"/>
              </a:rPr>
              <a:t>&lt;</a:t>
            </a:r>
          </a:p>
          <a:p>
            <a:r>
              <a:rPr lang="en-US" sz="3200" dirty="0" err="1">
                <a:latin typeface="Preeti" pitchFamily="2" charset="0"/>
              </a:rPr>
              <a:t>gofF</a:t>
            </a:r>
            <a:r>
              <a:rPr lang="en-US" sz="3200" dirty="0">
                <a:latin typeface="Preeti" pitchFamily="2" charset="0"/>
              </a:rPr>
              <a:t> /f]</a:t>
            </a:r>
            <a:r>
              <a:rPr lang="en-US" sz="3200" dirty="0" err="1">
                <a:latin typeface="Preeti" pitchFamily="2" charset="0"/>
              </a:rPr>
              <a:t>huf</a:t>
            </a:r>
            <a:r>
              <a:rPr lang="en-US" sz="3200" dirty="0">
                <a:latin typeface="Preeti" pitchFamily="2" charset="0"/>
              </a:rPr>
              <a:t>/</a:t>
            </a:r>
            <a:r>
              <a:rPr lang="en-US" sz="3200" dirty="0" err="1">
                <a:latin typeface="Preeti" pitchFamily="2" charset="0"/>
              </a:rPr>
              <a:t>Lsf</a:t>
            </a:r>
            <a:r>
              <a:rPr lang="en-US" sz="3200" dirty="0">
                <a:latin typeface="Preeti" pitchFamily="2" charset="0"/>
              </a:rPr>
              <a:t> If]</a:t>
            </a:r>
            <a:r>
              <a:rPr lang="en-US" sz="3200" dirty="0" err="1">
                <a:latin typeface="Preeti" pitchFamily="2" charset="0"/>
              </a:rPr>
              <a:t>qx</a:t>
            </a:r>
            <a:r>
              <a:rPr lang="en-US" sz="3200" dirty="0">
                <a:latin typeface="Preeti" pitchFamily="2" charset="0"/>
              </a:rPr>
              <a:t>? s] s] </a:t>
            </a:r>
            <a:r>
              <a:rPr lang="en-US" sz="3200" dirty="0" err="1">
                <a:latin typeface="Preeti" pitchFamily="2" charset="0"/>
              </a:rPr>
              <a:t>x'g</a:t>
            </a:r>
            <a:r>
              <a:rPr lang="en-US" sz="3200" dirty="0">
                <a:latin typeface="Preeti" pitchFamily="2" charset="0"/>
              </a:rPr>
              <a:t> ;</a:t>
            </a:r>
            <a:r>
              <a:rPr lang="en-US" sz="3200" dirty="0" err="1">
                <a:latin typeface="Preeti" pitchFamily="2" charset="0"/>
              </a:rPr>
              <a:t>S5g</a:t>
            </a:r>
            <a:r>
              <a:rPr lang="en-US" sz="3200" dirty="0">
                <a:latin typeface="Preeti" pitchFamily="2" charset="0"/>
              </a:rPr>
              <a:t>\ </a:t>
            </a:r>
            <a:r>
              <a:rPr lang="en-US" sz="3200" dirty="0" smtClean="0">
                <a:latin typeface="Preeti" pitchFamily="2" charset="0"/>
              </a:rPr>
              <a:t>&lt;</a:t>
            </a:r>
          </a:p>
          <a:p>
            <a:r>
              <a:rPr lang="en-US" sz="3200" dirty="0" err="1">
                <a:latin typeface="Preeti" pitchFamily="2" charset="0"/>
              </a:rPr>
              <a:t>cw</a:t>
            </a:r>
            <a:r>
              <a:rPr lang="en-US" sz="3200" dirty="0">
                <a:latin typeface="Preeti" pitchFamily="2" charset="0"/>
              </a:rPr>
              <a:t>{/f]</a:t>
            </a:r>
            <a:r>
              <a:rPr lang="en-US" sz="3200" dirty="0" err="1">
                <a:latin typeface="Preeti" pitchFamily="2" charset="0"/>
              </a:rPr>
              <a:t>huf</a:t>
            </a:r>
            <a:r>
              <a:rPr lang="en-US" sz="3200" dirty="0">
                <a:latin typeface="Preeti" pitchFamily="2" charset="0"/>
              </a:rPr>
              <a:t>/</a:t>
            </a:r>
            <a:r>
              <a:rPr lang="en-US" sz="3200" dirty="0" err="1">
                <a:latin typeface="Preeti" pitchFamily="2" charset="0"/>
              </a:rPr>
              <a:t>Ldf</a:t>
            </a:r>
            <a:r>
              <a:rPr lang="en-US" sz="3200" dirty="0">
                <a:latin typeface="Preeti" pitchFamily="2" charset="0"/>
              </a:rPr>
              <a:t> /x]</a:t>
            </a:r>
            <a:r>
              <a:rPr lang="en-US" sz="3200" dirty="0" err="1">
                <a:latin typeface="Preeti" pitchFamily="2" charset="0"/>
              </a:rPr>
              <a:t>sf</a:t>
            </a:r>
            <a:r>
              <a:rPr lang="en-US" sz="3200" dirty="0">
                <a:latin typeface="Preeti" pitchFamily="2" charset="0"/>
              </a:rPr>
              <a:t>] </a:t>
            </a:r>
            <a:r>
              <a:rPr lang="en-US" sz="3200" dirty="0" err="1">
                <a:latin typeface="Preeti" pitchFamily="2" charset="0"/>
              </a:rPr>
              <a:t>7"nf</a:t>
            </a:r>
            <a:r>
              <a:rPr lang="en-US" sz="3200" dirty="0">
                <a:latin typeface="Preeti" pitchFamily="2" charset="0"/>
              </a:rPr>
              <a:t>] hg;+</a:t>
            </a:r>
            <a:r>
              <a:rPr lang="en-US" sz="3200" dirty="0" err="1">
                <a:latin typeface="Preeti" pitchFamily="2" charset="0"/>
              </a:rPr>
              <a:t>Vofsf</a:t>
            </a:r>
            <a:r>
              <a:rPr lang="en-US" sz="3200" dirty="0">
                <a:latin typeface="Preeti" pitchFamily="2" charset="0"/>
              </a:rPr>
              <a:t>] </a:t>
            </a:r>
            <a:r>
              <a:rPr lang="en-US" sz="3200" dirty="0" err="1">
                <a:latin typeface="Preeti" pitchFamily="2" charset="0"/>
              </a:rPr>
              <a:t>c+znfO</a:t>
            </a:r>
            <a:r>
              <a:rPr lang="en-US" sz="3200" dirty="0">
                <a:latin typeface="Preeti" pitchFamily="2" charset="0"/>
              </a:rPr>
              <a:t>{ s;/L </a:t>
            </a:r>
            <a:r>
              <a:rPr lang="en-US" sz="3200" dirty="0" err="1">
                <a:latin typeface="Preeti" pitchFamily="2" charset="0"/>
              </a:rPr>
              <a:t>k"0f</a:t>
            </a:r>
            <a:r>
              <a:rPr lang="en-US" sz="3200" dirty="0">
                <a:latin typeface="Preeti" pitchFamily="2" charset="0"/>
              </a:rPr>
              <a:t>{{ /f]</a:t>
            </a:r>
            <a:r>
              <a:rPr lang="en-US" sz="3200" dirty="0" err="1">
                <a:latin typeface="Preeti" pitchFamily="2" charset="0"/>
              </a:rPr>
              <a:t>huf</a:t>
            </a:r>
            <a:r>
              <a:rPr lang="en-US" sz="3200" dirty="0">
                <a:latin typeface="Preeti" pitchFamily="2" charset="0"/>
              </a:rPr>
              <a:t>/</a:t>
            </a:r>
            <a:r>
              <a:rPr lang="en-US" sz="3200" dirty="0" err="1">
                <a:latin typeface="Preeti" pitchFamily="2" charset="0"/>
              </a:rPr>
              <a:t>Ldf</a:t>
            </a:r>
            <a:r>
              <a:rPr lang="en-US" sz="3200" dirty="0">
                <a:latin typeface="Preeti" pitchFamily="2" charset="0"/>
              </a:rPr>
              <a:t> </a:t>
            </a:r>
            <a:r>
              <a:rPr lang="en-US" sz="3200" dirty="0" smtClean="0">
                <a:latin typeface="Preeti" pitchFamily="2" charset="0"/>
              </a:rPr>
              <a:t>?</a:t>
            </a:r>
            <a:r>
              <a:rPr lang="en-US" sz="3200" dirty="0" err="1" smtClean="0">
                <a:latin typeface="Preeti" pitchFamily="2" charset="0"/>
              </a:rPr>
              <a:t>kfGt</a:t>
            </a:r>
            <a:r>
              <a:rPr lang="en-US" sz="3200" dirty="0" smtClean="0">
                <a:latin typeface="Preeti" pitchFamily="2" charset="0"/>
              </a:rPr>
              <a:t>/</a:t>
            </a:r>
            <a:r>
              <a:rPr lang="en-US" sz="3200" dirty="0" err="1" smtClean="0">
                <a:latin typeface="Preeti" pitchFamily="2" charset="0"/>
              </a:rPr>
              <a:t>0f</a:t>
            </a:r>
            <a:r>
              <a:rPr lang="en-US" sz="3200" dirty="0" smtClean="0">
                <a:latin typeface="Preeti" pitchFamily="2" charset="0"/>
              </a:rPr>
              <a:t> </a:t>
            </a:r>
            <a:r>
              <a:rPr lang="en-US" sz="3200" dirty="0" err="1" smtClean="0">
                <a:latin typeface="Preeti" pitchFamily="2" charset="0"/>
              </a:rPr>
              <a:t>ug</a:t>
            </a:r>
            <a:r>
              <a:rPr lang="en-US" sz="3200" dirty="0" smtClean="0">
                <a:latin typeface="Preeti" pitchFamily="2" charset="0"/>
              </a:rPr>
              <a:t>]{ </a:t>
            </a:r>
            <a:r>
              <a:rPr lang="en-US" sz="3200" dirty="0">
                <a:latin typeface="Preeti" pitchFamily="2" charset="0"/>
              </a:rPr>
              <a:t>&lt;</a:t>
            </a:r>
            <a:endParaRPr lang="en-US" sz="3200" dirty="0" smtClean="0"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44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k|b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zdf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vfg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kfgLsf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] l:ylt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2667000" cy="50593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2800" b="1" dirty="0" err="1" smtClean="0">
                <a:solidFill>
                  <a:srgbClr val="C00000"/>
                </a:solidFill>
                <a:latin typeface="Preeti" pitchFamily="2" charset="0"/>
              </a:rPr>
              <a:t>k|b</a:t>
            </a:r>
            <a:r>
              <a:rPr lang="en-US" sz="12800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sz="12800" b="1" dirty="0" err="1" smtClean="0">
                <a:solidFill>
                  <a:srgbClr val="C00000"/>
                </a:solidFill>
                <a:latin typeface="Preeti" pitchFamily="2" charset="0"/>
              </a:rPr>
              <a:t>zdf</a:t>
            </a:r>
            <a:r>
              <a:rPr lang="en-US" sz="128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12800" b="1" dirty="0" err="1" smtClean="0">
                <a:solidFill>
                  <a:srgbClr val="C00000"/>
                </a:solidFill>
                <a:latin typeface="Preeti" pitchFamily="2" charset="0"/>
              </a:rPr>
              <a:t>vfg</a:t>
            </a:r>
            <a:r>
              <a:rPr lang="en-US" sz="12800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sz="12800" b="1" dirty="0" err="1" smtClean="0">
                <a:solidFill>
                  <a:srgbClr val="C00000"/>
                </a:solidFill>
                <a:latin typeface="Preeti" pitchFamily="2" charset="0"/>
              </a:rPr>
              <a:t>kfgLsf</a:t>
            </a:r>
            <a:r>
              <a:rPr lang="en-US" sz="12800" b="1" dirty="0" smtClean="0">
                <a:solidFill>
                  <a:srgbClr val="C00000"/>
                </a:solidFill>
                <a:latin typeface="Preeti" pitchFamily="2" charset="0"/>
              </a:rPr>
              <a:t>] l:ylt</a:t>
            </a:r>
            <a:r>
              <a:rPr lang="en-US" sz="12800" b="1" dirty="0" smtClean="0">
                <a:latin typeface="Preeti" pitchFamily="2" charset="0"/>
              </a:rPr>
              <a:t> </a:t>
            </a:r>
          </a:p>
          <a:p>
            <a:endParaRPr lang="en-US" sz="12800" b="1" dirty="0" smtClean="0">
              <a:latin typeface="Preeti" pitchFamily="2" charset="0"/>
            </a:endParaRPr>
          </a:p>
          <a:p>
            <a:r>
              <a:rPr lang="en-US" sz="12800" dirty="0" err="1" smtClean="0">
                <a:latin typeface="Preeti" pitchFamily="2" charset="0"/>
              </a:rPr>
              <a:t>cfwf</a:t>
            </a:r>
            <a:r>
              <a:rPr lang="en-US" sz="12800" dirty="0" smtClean="0">
                <a:latin typeface="Preeti" pitchFamily="2" charset="0"/>
              </a:rPr>
              <a:t>/</a:t>
            </a:r>
            <a:r>
              <a:rPr lang="en-US" sz="12800" dirty="0" err="1" smtClean="0">
                <a:latin typeface="Preeti" pitchFamily="2" charset="0"/>
              </a:rPr>
              <a:t>e"t</a:t>
            </a:r>
            <a:r>
              <a:rPr lang="en-US" sz="12800" dirty="0" smtClean="0">
                <a:latin typeface="Preeti" pitchFamily="2" charset="0"/>
              </a:rPr>
              <a:t> </a:t>
            </a:r>
            <a:r>
              <a:rPr lang="en-US" sz="12800" dirty="0" err="1" smtClean="0">
                <a:latin typeface="Preeti" pitchFamily="2" charset="0"/>
              </a:rPr>
              <a:t>vfg</a:t>
            </a:r>
            <a:r>
              <a:rPr lang="en-US" sz="12800" dirty="0" smtClean="0">
                <a:latin typeface="Preeti" pitchFamily="2" charset="0"/>
              </a:rPr>
              <a:t>]</a:t>
            </a:r>
            <a:r>
              <a:rPr lang="en-US" sz="12800" dirty="0" err="1" smtClean="0">
                <a:latin typeface="Preeti" pitchFamily="2" charset="0"/>
              </a:rPr>
              <a:t>kfgLsf</a:t>
            </a:r>
            <a:r>
              <a:rPr lang="en-US" sz="12800" dirty="0" smtClean="0">
                <a:latin typeface="Preeti" pitchFamily="2" charset="0"/>
              </a:rPr>
              <a:t>] </a:t>
            </a:r>
            <a:r>
              <a:rPr lang="en-US" sz="12800" dirty="0" err="1" smtClean="0">
                <a:latin typeface="Preeti" pitchFamily="2" charset="0"/>
              </a:rPr>
              <a:t>k+x'r</a:t>
            </a:r>
            <a:r>
              <a:rPr lang="en-US" sz="12800" dirty="0" smtClean="0">
                <a:latin typeface="Preeti" pitchFamily="2" charset="0"/>
              </a:rPr>
              <a:t> </a:t>
            </a:r>
            <a:r>
              <a:rPr lang="en-US" sz="12800" dirty="0" err="1" smtClean="0">
                <a:latin typeface="Preeti" pitchFamily="2" charset="0"/>
              </a:rPr>
              <a:t>k'u</a:t>
            </a:r>
            <a:r>
              <a:rPr lang="en-US" sz="12800" dirty="0" smtClean="0">
                <a:latin typeface="Preeti" pitchFamily="2" charset="0"/>
              </a:rPr>
              <a:t>]</a:t>
            </a:r>
            <a:r>
              <a:rPr lang="en-US" sz="12800" dirty="0" err="1" smtClean="0">
                <a:latin typeface="Preeti" pitchFamily="2" charset="0"/>
              </a:rPr>
              <a:t>sf</a:t>
            </a:r>
            <a:r>
              <a:rPr lang="en-US" sz="12800" dirty="0" smtClean="0">
                <a:latin typeface="Preeti" pitchFamily="2" charset="0"/>
              </a:rPr>
              <a:t>] hg;+</a:t>
            </a:r>
            <a:r>
              <a:rPr lang="en-US" sz="12800" dirty="0" err="1" smtClean="0">
                <a:latin typeface="Preeti" pitchFamily="2" charset="0"/>
              </a:rPr>
              <a:t>Vof</a:t>
            </a:r>
            <a:r>
              <a:rPr lang="en-US" sz="12800" dirty="0" smtClean="0">
                <a:latin typeface="Preeti" pitchFamily="2" charset="0"/>
              </a:rPr>
              <a:t> </a:t>
            </a:r>
          </a:p>
          <a:p>
            <a:pPr marL="0" indent="0">
              <a:buNone/>
            </a:pPr>
            <a:r>
              <a:rPr lang="en-US" sz="12800" dirty="0">
                <a:latin typeface="Preeti" pitchFamily="2" charset="0"/>
              </a:rPr>
              <a:t> </a:t>
            </a:r>
            <a:r>
              <a:rPr lang="en-US" sz="12800" dirty="0" smtClean="0">
                <a:latin typeface="Preeti" pitchFamily="2" charset="0"/>
              </a:rPr>
              <a:t> </a:t>
            </a:r>
            <a:r>
              <a:rPr lang="en-US" sz="12800" dirty="0" smtClean="0">
                <a:latin typeface="Preeti"/>
              </a:rPr>
              <a:t>Ö</a:t>
            </a:r>
            <a:r>
              <a:rPr lang="en-US" sz="12800" dirty="0" smtClean="0">
                <a:solidFill>
                  <a:srgbClr val="C00000"/>
                </a:solidFill>
                <a:latin typeface="Preeti" pitchFamily="2" charset="0"/>
              </a:rPr>
              <a:t>(!=&amp; </a:t>
            </a:r>
            <a:r>
              <a:rPr lang="en-US" sz="12800" dirty="0" err="1" smtClean="0">
                <a:solidFill>
                  <a:srgbClr val="C00000"/>
                </a:solidFill>
                <a:latin typeface="Preeti" pitchFamily="2" charset="0"/>
              </a:rPr>
              <a:t>k|ltzt</a:t>
            </a:r>
            <a:r>
              <a:rPr lang="en-US" sz="12800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</a:p>
          <a:p>
            <a:pPr marL="0" indent="0">
              <a:buNone/>
            </a:pPr>
            <a:endParaRPr lang="en-US" sz="12800" dirty="0" smtClean="0">
              <a:solidFill>
                <a:srgbClr val="C00000"/>
              </a:solidFill>
              <a:latin typeface="Preeti" pitchFamily="2" charset="0"/>
            </a:endParaRPr>
          </a:p>
          <a:p>
            <a:r>
              <a:rPr lang="en-US" sz="12800" dirty="0" err="1" smtClean="0">
                <a:latin typeface="Preeti" pitchFamily="2" charset="0"/>
              </a:rPr>
              <a:t>Zf</a:t>
            </a:r>
            <a:r>
              <a:rPr lang="en-US" sz="12800" dirty="0" smtClean="0">
                <a:latin typeface="Preeti" pitchFamily="2" charset="0"/>
              </a:rPr>
              <a:t>}</a:t>
            </a:r>
            <a:r>
              <a:rPr lang="en-US" sz="12800" dirty="0" err="1" smtClean="0">
                <a:latin typeface="Preeti" pitchFamily="2" charset="0"/>
              </a:rPr>
              <a:t>frfno</a:t>
            </a:r>
            <a:r>
              <a:rPr lang="en-US" sz="12800" dirty="0" smtClean="0">
                <a:latin typeface="Preeti" pitchFamily="2" charset="0"/>
              </a:rPr>
              <a:t> </a:t>
            </a:r>
            <a:r>
              <a:rPr lang="en-US" sz="12800" dirty="0" err="1" smtClean="0">
                <a:latin typeface="Preeti" pitchFamily="2" charset="0"/>
              </a:rPr>
              <a:t>k|of</a:t>
            </a:r>
            <a:r>
              <a:rPr lang="en-US" sz="12800" dirty="0" smtClean="0">
                <a:latin typeface="Preeti" pitchFamily="2" charset="0"/>
              </a:rPr>
              <a:t>]u </a:t>
            </a:r>
            <a:r>
              <a:rPr lang="en-US" sz="12800" dirty="0" err="1" smtClean="0">
                <a:latin typeface="Preeti" pitchFamily="2" charset="0"/>
              </a:rPr>
              <a:t>ug</a:t>
            </a:r>
            <a:r>
              <a:rPr lang="en-US" sz="12800" dirty="0" smtClean="0">
                <a:latin typeface="Preeti" pitchFamily="2" charset="0"/>
              </a:rPr>
              <a:t>]{ hg;+</a:t>
            </a:r>
            <a:r>
              <a:rPr lang="en-US" sz="12800" dirty="0" err="1" smtClean="0">
                <a:latin typeface="Preeti" pitchFamily="2" charset="0"/>
              </a:rPr>
              <a:t>Vof</a:t>
            </a:r>
            <a:r>
              <a:rPr lang="en-US" sz="12800" dirty="0" smtClean="0">
                <a:latin typeface="Preeti" pitchFamily="2" charset="0"/>
              </a:rPr>
              <a:t> </a:t>
            </a:r>
          </a:p>
          <a:p>
            <a:pPr marL="0" indent="0">
              <a:buNone/>
            </a:pPr>
            <a:r>
              <a:rPr lang="en-US" sz="12800" dirty="0" smtClean="0">
                <a:latin typeface="Preeti" pitchFamily="2" charset="0"/>
              </a:rPr>
              <a:t>   </a:t>
            </a:r>
            <a:r>
              <a:rPr lang="en-US" sz="12800" dirty="0" smtClean="0">
                <a:latin typeface="Preeti"/>
              </a:rPr>
              <a:t>Ö </a:t>
            </a:r>
            <a:r>
              <a:rPr lang="en-US" sz="12800" dirty="0" smtClean="0">
                <a:solidFill>
                  <a:srgbClr val="C00000"/>
                </a:solidFill>
                <a:latin typeface="Preeti" pitchFamily="2" charset="0"/>
              </a:rPr>
              <a:t>() </a:t>
            </a:r>
            <a:r>
              <a:rPr lang="en-US" sz="12800" dirty="0" err="1" smtClean="0">
                <a:solidFill>
                  <a:srgbClr val="C00000"/>
                </a:solidFill>
                <a:latin typeface="Preeti" pitchFamily="2" charset="0"/>
              </a:rPr>
              <a:t>k|ltzt</a:t>
            </a:r>
            <a:r>
              <a:rPr lang="en-US" sz="12800" dirty="0" smtClean="0">
                <a:latin typeface="Preeti" pitchFamily="2" charset="0"/>
              </a:rPr>
              <a:t>  </a:t>
            </a:r>
            <a:endParaRPr lang="en-US" sz="12800" dirty="0">
              <a:latin typeface="Preeti" pitchFamily="2" charset="0"/>
            </a:endParaRPr>
          </a:p>
          <a:p>
            <a:pPr marL="0" indent="0">
              <a:buNone/>
            </a:pPr>
            <a:endParaRPr lang="en-US" sz="3500" b="1" dirty="0" smtClean="0">
              <a:latin typeface="Preeti" pitchFamily="2" charset="0"/>
            </a:endParaRPr>
          </a:p>
          <a:p>
            <a:endParaRPr lang="en-US" b="1" dirty="0">
              <a:latin typeface="Preeti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066800"/>
            <a:ext cx="5715000" cy="50593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2800" b="1" dirty="0" err="1" smtClean="0">
                <a:solidFill>
                  <a:srgbClr val="C00000"/>
                </a:solidFill>
                <a:latin typeface="Preeti" pitchFamily="2" charset="0"/>
              </a:rPr>
              <a:t>vfg</a:t>
            </a:r>
            <a:r>
              <a:rPr lang="en-US" sz="12800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sz="12800" b="1" dirty="0" err="1" smtClean="0">
                <a:solidFill>
                  <a:srgbClr val="C00000"/>
                </a:solidFill>
                <a:latin typeface="Preeti" pitchFamily="2" charset="0"/>
              </a:rPr>
              <a:t>kfgL</a:t>
            </a:r>
            <a:r>
              <a:rPr lang="en-US" sz="12800" b="1" dirty="0" smtClean="0">
                <a:solidFill>
                  <a:srgbClr val="C00000"/>
                </a:solidFill>
                <a:latin typeface="Preeti" pitchFamily="2" charset="0"/>
              </a:rPr>
              <a:t> ;</a:t>
            </a:r>
            <a:r>
              <a:rPr lang="en-US" sz="12800" b="1" dirty="0" err="1" smtClean="0">
                <a:solidFill>
                  <a:srgbClr val="C00000"/>
                </a:solidFill>
                <a:latin typeface="Preeti" pitchFamily="2" charset="0"/>
              </a:rPr>
              <a:t>DaGwL</a:t>
            </a:r>
            <a:r>
              <a:rPr lang="en-US" sz="128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12800" b="1" dirty="0" err="1" smtClean="0">
                <a:solidFill>
                  <a:srgbClr val="C00000"/>
                </a:solidFill>
                <a:latin typeface="Preeti" pitchFamily="2" charset="0"/>
              </a:rPr>
              <a:t>k|Zg</a:t>
            </a:r>
            <a:r>
              <a:rPr lang="en-US" sz="12800" b="1" dirty="0" smtClean="0">
                <a:latin typeface="Preeti" pitchFamily="2" charset="0"/>
              </a:rPr>
              <a:t> </a:t>
            </a:r>
          </a:p>
          <a:p>
            <a:r>
              <a:rPr lang="en-US" sz="12800" dirty="0">
                <a:latin typeface="Preeti" pitchFamily="2" charset="0"/>
              </a:rPr>
              <a:t>kxf8sf </a:t>
            </a:r>
            <a:r>
              <a:rPr lang="en-US" sz="12800" dirty="0" err="1">
                <a:latin typeface="Preeti" pitchFamily="2" charset="0"/>
              </a:rPr>
              <a:t>r'r</a:t>
            </a:r>
            <a:r>
              <a:rPr lang="en-US" sz="12800" dirty="0">
                <a:latin typeface="Preeti" pitchFamily="2" charset="0"/>
              </a:rPr>
              <a:t>'/</a:t>
            </a:r>
            <a:r>
              <a:rPr lang="en-US" sz="12800" dirty="0" smtClean="0">
                <a:latin typeface="Preeti" pitchFamily="2" charset="0"/>
              </a:rPr>
              <a:t>f  / r</a:t>
            </a:r>
            <a:r>
              <a:rPr lang="en-US" sz="12800" dirty="0">
                <a:latin typeface="Preeti" pitchFamily="2" charset="0"/>
              </a:rPr>
              <a:t>'/] If]</a:t>
            </a:r>
            <a:r>
              <a:rPr lang="en-US" sz="12800" dirty="0" err="1">
                <a:latin typeface="Preeti" pitchFamily="2" charset="0"/>
              </a:rPr>
              <a:t>qdf</a:t>
            </a:r>
            <a:r>
              <a:rPr lang="en-US" sz="12800" dirty="0">
                <a:latin typeface="Preeti" pitchFamily="2" charset="0"/>
              </a:rPr>
              <a:t> </a:t>
            </a:r>
            <a:r>
              <a:rPr lang="en-US" sz="12800" dirty="0" err="1" smtClean="0">
                <a:latin typeface="Preeti" pitchFamily="2" charset="0"/>
              </a:rPr>
              <a:t>bLuf</a:t>
            </a:r>
            <a:r>
              <a:rPr lang="en-US" sz="12800" dirty="0">
                <a:latin typeface="Preeti" pitchFamily="2" charset="0"/>
              </a:rPr>
              <a:t>] </a:t>
            </a:r>
            <a:r>
              <a:rPr lang="en-US" sz="12800" dirty="0" err="1">
                <a:latin typeface="Preeti" pitchFamily="2" charset="0"/>
              </a:rPr>
              <a:t>kfgLsf</a:t>
            </a:r>
            <a:r>
              <a:rPr lang="en-US" sz="12800" dirty="0">
                <a:latin typeface="Preeti" pitchFamily="2" charset="0"/>
              </a:rPr>
              <a:t>] &gt;f]t </a:t>
            </a:r>
            <a:r>
              <a:rPr lang="en-US" sz="12800" dirty="0" err="1">
                <a:latin typeface="Preeti" pitchFamily="2" charset="0"/>
              </a:rPr>
              <a:t>gePsf</a:t>
            </a:r>
            <a:r>
              <a:rPr lang="en-US" sz="12800" dirty="0">
                <a:latin typeface="Preeti" pitchFamily="2" charset="0"/>
              </a:rPr>
              <a:t> a:tLx?nfO{ </a:t>
            </a:r>
            <a:r>
              <a:rPr lang="en-US" sz="12800" dirty="0" err="1">
                <a:latin typeface="Preeti" pitchFamily="2" charset="0"/>
              </a:rPr>
              <a:t>cfwf</a:t>
            </a:r>
            <a:r>
              <a:rPr lang="en-US" sz="12800" dirty="0">
                <a:latin typeface="Preeti" pitchFamily="2" charset="0"/>
              </a:rPr>
              <a:t>/</a:t>
            </a:r>
            <a:r>
              <a:rPr lang="en-US" sz="12800" dirty="0" err="1">
                <a:latin typeface="Preeti" pitchFamily="2" charset="0"/>
              </a:rPr>
              <a:t>e"t</a:t>
            </a:r>
            <a:r>
              <a:rPr lang="en-US" sz="12800" dirty="0">
                <a:latin typeface="Preeti" pitchFamily="2" charset="0"/>
              </a:rPr>
              <a:t> </a:t>
            </a:r>
            <a:r>
              <a:rPr lang="en-US" sz="12800" dirty="0" err="1">
                <a:latin typeface="Preeti" pitchFamily="2" charset="0"/>
              </a:rPr>
              <a:t>vfg</a:t>
            </a:r>
            <a:r>
              <a:rPr lang="en-US" sz="12800" dirty="0">
                <a:latin typeface="Preeti" pitchFamily="2" charset="0"/>
              </a:rPr>
              <a:t>]</a:t>
            </a:r>
            <a:r>
              <a:rPr lang="en-US" sz="12800" dirty="0" err="1">
                <a:latin typeface="Preeti" pitchFamily="2" charset="0"/>
              </a:rPr>
              <a:t>kfgLsf</a:t>
            </a:r>
            <a:r>
              <a:rPr lang="en-US" sz="12800" dirty="0">
                <a:latin typeface="Preeti" pitchFamily="2" charset="0"/>
              </a:rPr>
              <a:t>] </a:t>
            </a:r>
            <a:r>
              <a:rPr lang="en-US" sz="12800" dirty="0" err="1">
                <a:latin typeface="Preeti" pitchFamily="2" charset="0"/>
              </a:rPr>
              <a:t>kFx'r</a:t>
            </a:r>
            <a:r>
              <a:rPr lang="en-US" sz="12800" dirty="0">
                <a:latin typeface="Preeti" pitchFamily="2" charset="0"/>
              </a:rPr>
              <a:t> s;/L k'¥</a:t>
            </a:r>
            <a:r>
              <a:rPr lang="en-US" sz="12800" dirty="0" err="1">
                <a:latin typeface="Preeti" pitchFamily="2" charset="0"/>
              </a:rPr>
              <a:t>ofpg</a:t>
            </a:r>
            <a:r>
              <a:rPr lang="en-US" sz="12800" dirty="0">
                <a:latin typeface="Preeti" pitchFamily="2" charset="0"/>
              </a:rPr>
              <a:t>] </a:t>
            </a:r>
            <a:r>
              <a:rPr lang="en-US" sz="12800" dirty="0" smtClean="0">
                <a:latin typeface="Preeti" pitchFamily="2" charset="0"/>
              </a:rPr>
              <a:t>&lt;</a:t>
            </a:r>
          </a:p>
          <a:p>
            <a:pPr marL="0" indent="0">
              <a:buNone/>
            </a:pPr>
            <a:endParaRPr lang="en-US" sz="3600" dirty="0" smtClean="0">
              <a:latin typeface="Preeti" pitchFamily="2" charset="0"/>
            </a:endParaRPr>
          </a:p>
          <a:p>
            <a:r>
              <a:rPr lang="en-US" sz="12800" dirty="0" err="1" smtClean="0">
                <a:latin typeface="Preeti" pitchFamily="2" charset="0"/>
              </a:rPr>
              <a:t>lbuf</a:t>
            </a:r>
            <a:r>
              <a:rPr lang="en-US" sz="12800" dirty="0">
                <a:latin typeface="Preeti" pitchFamily="2" charset="0"/>
              </a:rPr>
              <a:t>] </a:t>
            </a:r>
            <a:r>
              <a:rPr lang="en-US" sz="12800" dirty="0" err="1">
                <a:latin typeface="Preeti" pitchFamily="2" charset="0"/>
              </a:rPr>
              <a:t>kfgLsf</a:t>
            </a:r>
            <a:r>
              <a:rPr lang="en-US" sz="12800" dirty="0">
                <a:latin typeface="Preeti" pitchFamily="2" charset="0"/>
              </a:rPr>
              <a:t>] </a:t>
            </a:r>
            <a:r>
              <a:rPr lang="en-US" sz="12800" dirty="0" err="1">
                <a:latin typeface="Preeti" pitchFamily="2" charset="0"/>
              </a:rPr>
              <a:t>d'n</a:t>
            </a:r>
            <a:r>
              <a:rPr lang="en-US" sz="12800" dirty="0">
                <a:latin typeface="Preeti" pitchFamily="2" charset="0"/>
              </a:rPr>
              <a:t> </a:t>
            </a:r>
            <a:r>
              <a:rPr lang="en-US" sz="12800" dirty="0" err="1">
                <a:latin typeface="Preeti" pitchFamily="2" charset="0"/>
              </a:rPr>
              <a:t>gePsf</a:t>
            </a:r>
            <a:r>
              <a:rPr lang="en-US" sz="12800" dirty="0">
                <a:latin typeface="Preeti" pitchFamily="2" charset="0"/>
              </a:rPr>
              <a:t> </a:t>
            </a:r>
            <a:r>
              <a:rPr lang="en-US" sz="12800" dirty="0" err="1">
                <a:latin typeface="Preeti" pitchFamily="2" charset="0"/>
              </a:rPr>
              <a:t>kxf8df</a:t>
            </a:r>
            <a:r>
              <a:rPr lang="en-US" sz="12800" dirty="0">
                <a:latin typeface="Preeti" pitchFamily="2" charset="0"/>
              </a:rPr>
              <a:t> </a:t>
            </a:r>
            <a:r>
              <a:rPr lang="en-US" sz="12800" dirty="0" err="1" smtClean="0">
                <a:latin typeface="Preeti" pitchFamily="2" charset="0"/>
              </a:rPr>
              <a:t>vfg</a:t>
            </a:r>
            <a:r>
              <a:rPr lang="en-US" sz="12800" dirty="0" smtClean="0">
                <a:latin typeface="Preeti" pitchFamily="2" charset="0"/>
              </a:rPr>
              <a:t>]</a:t>
            </a:r>
            <a:r>
              <a:rPr lang="en-US" sz="12800" dirty="0" err="1" smtClean="0">
                <a:latin typeface="Preeti" pitchFamily="2" charset="0"/>
              </a:rPr>
              <a:t>kfgL</a:t>
            </a:r>
            <a:r>
              <a:rPr lang="en-US" sz="12800" dirty="0" smtClean="0">
                <a:latin typeface="Preeti" pitchFamily="2" charset="0"/>
              </a:rPr>
              <a:t> </a:t>
            </a:r>
            <a:r>
              <a:rPr lang="en-US" sz="12800" dirty="0" err="1" smtClean="0">
                <a:latin typeface="Preeti" pitchFamily="2" charset="0"/>
              </a:rPr>
              <a:t>pknAw</a:t>
            </a:r>
            <a:r>
              <a:rPr lang="en-US" sz="12800" dirty="0" smtClean="0">
                <a:latin typeface="Preeti" pitchFamily="2" charset="0"/>
              </a:rPr>
              <a:t> u/</a:t>
            </a:r>
            <a:r>
              <a:rPr lang="en-US" sz="12800" dirty="0" err="1" smtClean="0">
                <a:latin typeface="Preeti" pitchFamily="2" charset="0"/>
              </a:rPr>
              <a:t>fpg</a:t>
            </a:r>
            <a:r>
              <a:rPr lang="en-US" sz="12800" dirty="0" smtClean="0">
                <a:latin typeface="Preeti" pitchFamily="2" charset="0"/>
              </a:rPr>
              <a:t>] </a:t>
            </a:r>
            <a:r>
              <a:rPr lang="en-US" sz="12800" dirty="0" err="1" smtClean="0">
                <a:latin typeface="Preeti" pitchFamily="2" charset="0"/>
              </a:rPr>
              <a:t>lasNk</a:t>
            </a:r>
            <a:r>
              <a:rPr lang="en-US" sz="12800" dirty="0" smtClean="0">
                <a:latin typeface="Preeti" pitchFamily="2" charset="0"/>
              </a:rPr>
              <a:t> s</a:t>
            </a:r>
            <a:r>
              <a:rPr lang="en-US" sz="12800" dirty="0">
                <a:latin typeface="Preeti" pitchFamily="2" charset="0"/>
              </a:rPr>
              <a:t>] </a:t>
            </a:r>
            <a:r>
              <a:rPr lang="en-US" sz="12800" dirty="0" err="1" smtClean="0">
                <a:latin typeface="Preeti" pitchFamily="2" charset="0"/>
              </a:rPr>
              <a:t>x'g</a:t>
            </a:r>
            <a:r>
              <a:rPr lang="en-US" sz="12800" dirty="0" smtClean="0">
                <a:latin typeface="Preeti" pitchFamily="2" charset="0"/>
              </a:rPr>
              <a:t> </a:t>
            </a:r>
            <a:r>
              <a:rPr lang="en-US" sz="12800" dirty="0">
                <a:latin typeface="Preeti" pitchFamily="2" charset="0"/>
              </a:rPr>
              <a:t>;</a:t>
            </a:r>
            <a:r>
              <a:rPr lang="en-US" sz="12800" dirty="0" err="1">
                <a:latin typeface="Preeti" pitchFamily="2" charset="0"/>
              </a:rPr>
              <a:t>S5</a:t>
            </a:r>
            <a:r>
              <a:rPr lang="en-US" sz="12800" dirty="0">
                <a:latin typeface="Preeti" pitchFamily="2" charset="0"/>
              </a:rPr>
              <a:t> &lt; </a:t>
            </a:r>
            <a:endParaRPr lang="en-US" sz="12800" dirty="0" smtClean="0">
              <a:latin typeface="Preeti" pitchFamily="2" charset="0"/>
            </a:endParaRPr>
          </a:p>
          <a:p>
            <a:pPr marL="0" indent="0">
              <a:buNone/>
            </a:pPr>
            <a:endParaRPr lang="en-US" sz="3200" dirty="0" smtClean="0">
              <a:latin typeface="Preeti" pitchFamily="2" charset="0"/>
            </a:endParaRPr>
          </a:p>
          <a:p>
            <a:r>
              <a:rPr lang="en-US" sz="12800" dirty="0" err="1" smtClean="0">
                <a:latin typeface="Preeti" pitchFamily="2" charset="0"/>
              </a:rPr>
              <a:t>k|b</a:t>
            </a:r>
            <a:r>
              <a:rPr lang="en-US" sz="12800" dirty="0" smtClean="0">
                <a:latin typeface="Preeti" pitchFamily="2" charset="0"/>
              </a:rPr>
              <a:t>]</a:t>
            </a:r>
            <a:r>
              <a:rPr lang="en-US" sz="12800" dirty="0" err="1" smtClean="0">
                <a:latin typeface="Preeti" pitchFamily="2" charset="0"/>
              </a:rPr>
              <a:t>zsf</a:t>
            </a:r>
            <a:r>
              <a:rPr lang="en-US" sz="12800" dirty="0" smtClean="0">
                <a:latin typeface="Preeti" pitchFamily="2" charset="0"/>
              </a:rPr>
              <a:t> </a:t>
            </a:r>
            <a:r>
              <a:rPr lang="en-US" sz="12800" dirty="0">
                <a:latin typeface="Preeti" pitchFamily="2" charset="0"/>
              </a:rPr>
              <a:t>;</a:t>
            </a:r>
            <a:r>
              <a:rPr lang="en-US" sz="12800" dirty="0" err="1">
                <a:latin typeface="Preeti" pitchFamily="2" charset="0"/>
              </a:rPr>
              <a:t>Dk"0f</a:t>
            </a:r>
            <a:r>
              <a:rPr lang="en-US" sz="12800" dirty="0">
                <a:latin typeface="Preeti" pitchFamily="2" charset="0"/>
              </a:rPr>
              <a:t>{{ </a:t>
            </a:r>
            <a:r>
              <a:rPr lang="en-US" sz="12800" dirty="0" err="1">
                <a:latin typeface="Preeti" pitchFamily="2" charset="0"/>
              </a:rPr>
              <a:t>hgtfnfO</a:t>
            </a:r>
            <a:r>
              <a:rPr lang="en-US" sz="12800" dirty="0">
                <a:latin typeface="Preeti" pitchFamily="2" charset="0"/>
              </a:rPr>
              <a:t>{ </a:t>
            </a:r>
            <a:r>
              <a:rPr lang="en-US" sz="12800" dirty="0" err="1">
                <a:latin typeface="Preeti" pitchFamily="2" charset="0"/>
              </a:rPr>
              <a:t>kfOkaf6</a:t>
            </a:r>
            <a:r>
              <a:rPr lang="en-US" sz="12800" dirty="0">
                <a:latin typeface="Preeti" pitchFamily="2" charset="0"/>
              </a:rPr>
              <a:t> </a:t>
            </a:r>
            <a:r>
              <a:rPr lang="en-US" sz="12800" dirty="0" err="1">
                <a:latin typeface="Preeti" pitchFamily="2" charset="0"/>
              </a:rPr>
              <a:t>ljt</a:t>
            </a:r>
            <a:r>
              <a:rPr lang="en-US" sz="12800" dirty="0">
                <a:latin typeface="Preeti" pitchFamily="2" charset="0"/>
              </a:rPr>
              <a:t>/</a:t>
            </a:r>
            <a:r>
              <a:rPr lang="en-US" sz="12800" dirty="0" err="1">
                <a:latin typeface="Preeti" pitchFamily="2" charset="0"/>
              </a:rPr>
              <a:t>0f</a:t>
            </a:r>
            <a:r>
              <a:rPr lang="en-US" sz="12800" dirty="0">
                <a:latin typeface="Preeti" pitchFamily="2" charset="0"/>
              </a:rPr>
              <a:t>  u/]</a:t>
            </a:r>
            <a:r>
              <a:rPr lang="en-US" sz="12800" dirty="0" err="1">
                <a:latin typeface="Preeti" pitchFamily="2" charset="0"/>
              </a:rPr>
              <a:t>sf</a:t>
            </a:r>
            <a:r>
              <a:rPr lang="en-US" sz="12800" dirty="0">
                <a:latin typeface="Preeti" pitchFamily="2" charset="0"/>
              </a:rPr>
              <a:t>] :</a:t>
            </a:r>
            <a:r>
              <a:rPr lang="en-US" sz="12800" dirty="0" err="1">
                <a:latin typeface="Preeti" pitchFamily="2" charset="0"/>
              </a:rPr>
              <a:t>jR5</a:t>
            </a:r>
            <a:r>
              <a:rPr lang="en-US" sz="12800" dirty="0">
                <a:latin typeface="Preeti" pitchFamily="2" charset="0"/>
              </a:rPr>
              <a:t> / ;</a:t>
            </a:r>
            <a:r>
              <a:rPr lang="en-US" sz="12800" dirty="0" err="1">
                <a:latin typeface="Preeti" pitchFamily="2" charset="0"/>
              </a:rPr>
              <a:t>kmf</a:t>
            </a:r>
            <a:r>
              <a:rPr lang="en-US" sz="12800" dirty="0">
                <a:latin typeface="Preeti" pitchFamily="2" charset="0"/>
              </a:rPr>
              <a:t> </a:t>
            </a:r>
            <a:r>
              <a:rPr lang="en-US" sz="12800" dirty="0" err="1">
                <a:latin typeface="Preeti" pitchFamily="2" charset="0"/>
              </a:rPr>
              <a:t>lkpg</a:t>
            </a:r>
            <a:r>
              <a:rPr lang="en-US" sz="12800" dirty="0">
                <a:latin typeface="Preeti" pitchFamily="2" charset="0"/>
              </a:rPr>
              <a:t>] </a:t>
            </a:r>
            <a:r>
              <a:rPr lang="en-US" sz="12800" dirty="0" err="1">
                <a:latin typeface="Preeti" pitchFamily="2" charset="0"/>
              </a:rPr>
              <a:t>kfgLsf</a:t>
            </a:r>
            <a:r>
              <a:rPr lang="en-US" sz="12800" dirty="0">
                <a:latin typeface="Preeti" pitchFamily="2" charset="0"/>
              </a:rPr>
              <a:t>] </a:t>
            </a:r>
            <a:r>
              <a:rPr lang="en-US" sz="12800" dirty="0" err="1">
                <a:latin typeface="Preeti" pitchFamily="2" charset="0"/>
              </a:rPr>
              <a:t>Joj:yf</a:t>
            </a:r>
            <a:r>
              <a:rPr lang="en-US" sz="12800" dirty="0">
                <a:latin typeface="Preeti" pitchFamily="2" charset="0"/>
              </a:rPr>
              <a:t> s;/L </a:t>
            </a:r>
            <a:r>
              <a:rPr lang="en-US" sz="12800" dirty="0" err="1">
                <a:latin typeface="Preeti" pitchFamily="2" charset="0"/>
              </a:rPr>
              <a:t>ug</a:t>
            </a:r>
            <a:r>
              <a:rPr lang="en-US" sz="12800" dirty="0">
                <a:latin typeface="Preeti" pitchFamily="2" charset="0"/>
              </a:rPr>
              <a:t>]{ &lt; </a:t>
            </a:r>
            <a:endParaRPr lang="en-US" sz="12800" dirty="0" smtClean="0">
              <a:latin typeface="Preeti" pitchFamily="2" charset="0"/>
            </a:endParaRPr>
          </a:p>
          <a:p>
            <a:endParaRPr lang="en-US" sz="3200" dirty="0" smtClean="0">
              <a:latin typeface="Preeti" pitchFamily="2" charset="0"/>
            </a:endParaRPr>
          </a:p>
          <a:p>
            <a:r>
              <a:rPr lang="en-US" sz="12800" dirty="0" err="1" smtClean="0">
                <a:latin typeface="Preeti" pitchFamily="2" charset="0"/>
              </a:rPr>
              <a:t>zf</a:t>
            </a:r>
            <a:r>
              <a:rPr lang="en-US" sz="12800" dirty="0" smtClean="0">
                <a:latin typeface="Preeti" pitchFamily="2" charset="0"/>
              </a:rPr>
              <a:t>}</a:t>
            </a:r>
            <a:r>
              <a:rPr lang="en-US" sz="12800" dirty="0" err="1" smtClean="0">
                <a:latin typeface="Preeti" pitchFamily="2" charset="0"/>
              </a:rPr>
              <a:t>rfno</a:t>
            </a:r>
            <a:r>
              <a:rPr lang="en-US" sz="12800" dirty="0">
                <a:latin typeface="Preeti" pitchFamily="2" charset="0"/>
              </a:rPr>
              <a:t>, </a:t>
            </a:r>
            <a:r>
              <a:rPr lang="en-US" sz="12800" dirty="0" err="1">
                <a:latin typeface="Preeti" pitchFamily="2" charset="0"/>
              </a:rPr>
              <a:t>9n</a:t>
            </a:r>
            <a:r>
              <a:rPr lang="en-US" sz="12800" dirty="0">
                <a:latin typeface="Preeti" pitchFamily="2" charset="0"/>
              </a:rPr>
              <a:t> / ;/;</a:t>
            </a:r>
            <a:r>
              <a:rPr lang="en-US" sz="12800" dirty="0" err="1">
                <a:latin typeface="Preeti" pitchFamily="2" charset="0"/>
              </a:rPr>
              <a:t>kmfO</a:t>
            </a:r>
            <a:r>
              <a:rPr lang="en-US" sz="12800" dirty="0">
                <a:latin typeface="Preeti" pitchFamily="2" charset="0"/>
              </a:rPr>
              <a:t>{</a:t>
            </a:r>
            <a:r>
              <a:rPr lang="en-US" sz="12800" dirty="0" err="1">
                <a:latin typeface="Preeti" pitchFamily="2" charset="0"/>
              </a:rPr>
              <a:t>sf</a:t>
            </a:r>
            <a:r>
              <a:rPr lang="en-US" sz="12800" dirty="0">
                <a:latin typeface="Preeti" pitchFamily="2" charset="0"/>
              </a:rPr>
              <a:t>] ;'</a:t>
            </a:r>
            <a:r>
              <a:rPr lang="en-US" sz="12800" dirty="0" err="1">
                <a:latin typeface="Preeti" pitchFamily="2" charset="0"/>
              </a:rPr>
              <a:t>ljwf</a:t>
            </a:r>
            <a:r>
              <a:rPr lang="en-US" sz="12800" dirty="0">
                <a:latin typeface="Preeti" pitchFamily="2" charset="0"/>
              </a:rPr>
              <a:t> </a:t>
            </a:r>
            <a:r>
              <a:rPr lang="en-US" sz="12800" dirty="0" err="1">
                <a:latin typeface="Preeti" pitchFamily="2" charset="0"/>
              </a:rPr>
              <a:t>k|b</a:t>
            </a:r>
            <a:r>
              <a:rPr lang="en-US" sz="12800" dirty="0">
                <a:latin typeface="Preeti" pitchFamily="2" charset="0"/>
              </a:rPr>
              <a:t>]</a:t>
            </a:r>
            <a:r>
              <a:rPr lang="en-US" sz="12800" dirty="0" err="1">
                <a:latin typeface="Preeti" pitchFamily="2" charset="0"/>
              </a:rPr>
              <a:t>zsf</a:t>
            </a:r>
            <a:r>
              <a:rPr lang="en-US" sz="12800" dirty="0">
                <a:latin typeface="Preeti" pitchFamily="2" charset="0"/>
              </a:rPr>
              <a:t> ;a} </a:t>
            </a:r>
            <a:r>
              <a:rPr lang="en-US" sz="12800" dirty="0" err="1">
                <a:latin typeface="Preeti" pitchFamily="2" charset="0"/>
              </a:rPr>
              <a:t>hgtfnfO</a:t>
            </a:r>
            <a:r>
              <a:rPr lang="en-US" sz="12800" dirty="0">
                <a:latin typeface="Preeti" pitchFamily="2" charset="0"/>
              </a:rPr>
              <a:t>{ s;/L k'¥</a:t>
            </a:r>
            <a:r>
              <a:rPr lang="en-US" sz="12800" dirty="0" err="1">
                <a:latin typeface="Preeti" pitchFamily="2" charset="0"/>
              </a:rPr>
              <a:t>ofpg</a:t>
            </a:r>
            <a:r>
              <a:rPr lang="en-US" sz="12800" dirty="0">
                <a:latin typeface="Preeti" pitchFamily="2" charset="0"/>
              </a:rPr>
              <a:t>] </a:t>
            </a:r>
            <a:r>
              <a:rPr lang="en-US" sz="12800" dirty="0" smtClean="0">
                <a:latin typeface="Preeti" pitchFamily="2" charset="0"/>
              </a:rPr>
              <a:t>&lt;</a:t>
            </a:r>
            <a:endParaRPr lang="en-US" sz="12800" dirty="0">
              <a:latin typeface="Preeti" pitchFamily="2" charset="0"/>
            </a:endParaRPr>
          </a:p>
          <a:p>
            <a:pPr marL="0" indent="0">
              <a:buNone/>
            </a:pPr>
            <a:endParaRPr lang="en-US" sz="3500" b="1" dirty="0" smtClean="0"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57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8915400" cy="6096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cGt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/;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DalGwt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k|Zg</a:t>
            </a:r>
            <a:r>
              <a:rPr lang="en-US" sz="3600" dirty="0" smtClean="0">
                <a:solidFill>
                  <a:srgbClr val="FF0000"/>
                </a:solidFill>
                <a:latin typeface="Preeti" pitchFamily="2" charset="0"/>
              </a:rPr>
              <a:t>           </a:t>
            </a:r>
            <a:endParaRPr lang="en-US" sz="3600" dirty="0">
              <a:solidFill>
                <a:srgbClr val="FF0000"/>
              </a:solidFill>
              <a:latin typeface="Preet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0"/>
            <a:ext cx="8839200" cy="5791200"/>
          </a:xfrm>
        </p:spPr>
        <p:txBody>
          <a:bodyPr>
            <a:noAutofit/>
          </a:bodyPr>
          <a:lstStyle/>
          <a:p>
            <a:pPr marL="571500" indent="-571500" algn="l">
              <a:buFont typeface="Arial" pitchFamily="34" charset="0"/>
              <a:buChar char="•"/>
            </a:pPr>
            <a:endParaRPr lang="en-US" b="1" dirty="0" smtClean="0">
              <a:solidFill>
                <a:schemeClr val="tx1"/>
              </a:solidFill>
              <a:latin typeface="Preeti" pitchFamily="2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Dflxnf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lx+;f s;/L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cGTo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]{ &lt; </a:t>
            </a:r>
          </a:p>
          <a:p>
            <a:pPr algn="l"/>
            <a:endParaRPr lang="en-US" sz="800" dirty="0" smtClean="0">
              <a:solidFill>
                <a:schemeClr val="tx1"/>
              </a:solidFill>
              <a:latin typeface="Preeti" pitchFamily="2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}x| 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;/sf/L If]q;+u s] s:tf ;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xsfo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]{ &lt;</a:t>
            </a:r>
          </a:p>
          <a:p>
            <a:pPr algn="l"/>
            <a:endParaRPr lang="en-US" sz="800" dirty="0" smtClean="0">
              <a:solidFill>
                <a:schemeClr val="tx1"/>
              </a:solidFill>
              <a:latin typeface="Preeti" pitchFamily="2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Dffga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clwsf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/ /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df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}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lns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xssf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] ;+/If0f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tLgtxsf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;/sf/ lar s] s:tf ;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xsfo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cfaZos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5g\ 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&lt;  </a:t>
            </a:r>
            <a:endParaRPr lang="en-US" dirty="0" smtClean="0">
              <a:solidFill>
                <a:schemeClr val="tx1"/>
              </a:solidFill>
              <a:latin typeface="Preeti" pitchFamily="2" charset="0"/>
            </a:endParaRPr>
          </a:p>
          <a:p>
            <a:pPr algn="l"/>
            <a:r>
              <a:rPr lang="en-US" sz="800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endParaRPr lang="en-US" sz="800" dirty="0">
              <a:solidFill>
                <a:schemeClr val="tx1"/>
              </a:solidFill>
              <a:latin typeface="Preeti" pitchFamily="2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h]i7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gful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/s,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ckf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Ë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dlxnf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jfnjflnsfs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]f ;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fdflhs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 ;'/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Iff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 s;/L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k|efasf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/L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agfpg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] &lt;   </a:t>
            </a:r>
          </a:p>
          <a:p>
            <a:pPr marL="571500" indent="-571500" algn="l">
              <a:buFont typeface="Arial" pitchFamily="34" charset="0"/>
              <a:buChar char="•"/>
            </a:pPr>
            <a:endParaRPr lang="en-US" sz="800" dirty="0" smtClean="0">
              <a:solidFill>
                <a:schemeClr val="tx1"/>
              </a:solidFill>
              <a:latin typeface="Preeti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Preeti"/>
              </a:rPr>
              <a:t>;"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rgf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 ;+~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rf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nfO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{ 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s;/L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hLjg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 k4lt;Fu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hf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]8g] &lt;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/>
              </a:rPr>
              <a:t>lakb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\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Aoa:yfkg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k4lt s;/L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r':t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/>
              </a:rPr>
              <a:t>agfpg</a:t>
            </a:r>
            <a:r>
              <a:rPr lang="en-US" dirty="0" smtClean="0">
                <a:solidFill>
                  <a:schemeClr val="tx1"/>
                </a:solidFill>
                <a:latin typeface="Preeti"/>
              </a:rPr>
              <a:t>] &lt;</a:t>
            </a:r>
            <a:endParaRPr lang="en-US" dirty="0" smtClean="0">
              <a:solidFill>
                <a:schemeClr val="tx1"/>
              </a:solidFill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52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8915400" cy="6096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cGt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/;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DalGwt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k|Zg</a:t>
            </a:r>
            <a:r>
              <a:rPr lang="en-US" sz="3600" dirty="0" smtClean="0">
                <a:solidFill>
                  <a:srgbClr val="FF0000"/>
                </a:solidFill>
                <a:latin typeface="Preeti" pitchFamily="2" charset="0"/>
              </a:rPr>
              <a:t>           </a:t>
            </a:r>
            <a:endParaRPr lang="en-US" sz="3600" dirty="0">
              <a:solidFill>
                <a:srgbClr val="FF0000"/>
              </a:solidFill>
              <a:latin typeface="Preet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0"/>
            <a:ext cx="8839200" cy="5791200"/>
          </a:xfrm>
        </p:spPr>
        <p:txBody>
          <a:bodyPr>
            <a:noAutofit/>
          </a:bodyPr>
          <a:lstStyle/>
          <a:p>
            <a:pPr marL="571500" indent="-571500" algn="l">
              <a:buFont typeface="Arial" pitchFamily="34" charset="0"/>
              <a:buChar char="•"/>
            </a:pPr>
            <a:endParaRPr lang="en-US" b="1" dirty="0" smtClean="0">
              <a:solidFill>
                <a:schemeClr val="tx1"/>
              </a:solidFill>
              <a:latin typeface="Preeti" pitchFamily="2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;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xsf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k+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'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hLnfO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s;/L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pTkfbg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If]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qdf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nufpg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&lt; </a:t>
            </a:r>
          </a:p>
          <a:p>
            <a:pPr algn="l"/>
            <a:endParaRPr lang="en-US" sz="800" dirty="0" smtClean="0">
              <a:solidFill>
                <a:schemeClr val="tx1"/>
              </a:solidFill>
              <a:latin typeface="Preeti" pitchFamily="2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bLuf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lasf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;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nIo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@)*&amp; /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lehg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@!))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xf+l;n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rflxg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;|f]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tsf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Aoa:yfkg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s;/L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]{ &lt; </a:t>
            </a:r>
          </a:p>
          <a:p>
            <a:pPr marL="571500" indent="-571500" algn="l">
              <a:buFont typeface="Arial" pitchFamily="34" charset="0"/>
              <a:buChar char="•"/>
            </a:pPr>
            <a:endParaRPr lang="en-US" sz="800" dirty="0" smtClean="0">
              <a:solidFill>
                <a:schemeClr val="tx1"/>
              </a:solidFill>
              <a:latin typeface="Preeti" pitchFamily="2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zf;g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k|0ffnLnfO{ 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s;/L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bzL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 /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hgpQ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bfoL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agfpg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]&lt;  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k|b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zsf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v]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ns'b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k|0ffnL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s:tf]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x'g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&lt;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Kf|b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zsf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;'/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Iff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Aoa:yf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s:tf]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x'g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]&lt; </a:t>
            </a:r>
            <a:endParaRPr lang="en-US" dirty="0" smtClean="0">
              <a:solidFill>
                <a:schemeClr val="tx1"/>
              </a:solidFill>
              <a:latin typeface="Preeti" pitchFamily="2" charset="0"/>
            </a:endParaRPr>
          </a:p>
          <a:p>
            <a:pPr algn="l"/>
            <a:endParaRPr lang="en-US" sz="800" dirty="0" smtClean="0">
              <a:solidFill>
                <a:schemeClr val="tx1"/>
              </a:solidFill>
              <a:latin typeface="Preeti" pitchFamily="2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k|b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zsf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tYof+Í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k|0ffnL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s:tf]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agfpg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] &lt;</a:t>
            </a:r>
            <a:endParaRPr lang="en-US" dirty="0" smtClean="0">
              <a:solidFill>
                <a:schemeClr val="tx1"/>
              </a:solidFill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96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8915400" cy="6096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k|b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zsf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hgtfn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]]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cfufld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%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aif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{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sf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]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nflu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u/]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sf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]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elaio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k|If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k0f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Preeti" pitchFamily="2" charset="0"/>
              </a:rPr>
              <a:t>           </a:t>
            </a:r>
            <a:endParaRPr lang="en-US" sz="3600" dirty="0">
              <a:solidFill>
                <a:srgbClr val="FF0000"/>
              </a:solidFill>
              <a:latin typeface="Preeti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406915"/>
              </p:ext>
            </p:extLst>
          </p:nvPr>
        </p:nvGraphicFramePr>
        <p:xfrm>
          <a:off x="304800" y="685800"/>
          <a:ext cx="8686800" cy="6042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qm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=;+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eljiok|lt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cfzfjflbtf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k|ltzt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!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cfufdL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%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jif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df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b]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zsf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cfly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{s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pGglt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x"G5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eg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]/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ljZjf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;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ug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]{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hgtf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()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@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cfufdL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%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jif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df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cf+km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\gf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hLjg:t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/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df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;'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wf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/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x"G5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eg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]/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ljZjf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;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ug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]{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hgtf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*^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#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b]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zsf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/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fhgLlts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cj:yfdf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;"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wf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/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x"G5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eg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]/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ljZjf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;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ug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]{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hgtf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*&amp;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$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/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fhgLlts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k2tL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k|lt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ljZjf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;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a95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eg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]/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ljZjf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;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ug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]{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hgtf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*^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5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$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;/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sf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/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k|lt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ljZjf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;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a95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eg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]/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ljZjf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;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ug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]{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hgtf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()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5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;|f]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tM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 :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6fkm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sn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]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hn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] @)&amp;$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df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 !^#*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AoflQm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 ;+u u/]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sf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]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cGt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/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jftf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sf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]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glthf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  <a:ea typeface="Times New Roman"/>
                          <a:cs typeface="Mangal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300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636"/>
            <a:ext cx="7886700" cy="3968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Preeti" pitchFamily="2" charset="0"/>
              </a:rPr>
              <a:t>u08sL</a:t>
            </a:r>
            <a:r>
              <a:rPr lang="en-US" sz="40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Preeti" pitchFamily="2" charset="0"/>
              </a:rPr>
              <a:t>k|b</a:t>
            </a:r>
            <a:r>
              <a:rPr lang="en-US" sz="4000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sz="4000" b="1" dirty="0" err="1" smtClean="0">
                <a:solidFill>
                  <a:srgbClr val="C00000"/>
                </a:solidFill>
                <a:latin typeface="Preeti" pitchFamily="2" charset="0"/>
              </a:rPr>
              <a:t>zsf</a:t>
            </a:r>
            <a:r>
              <a:rPr lang="en-US" sz="4000" b="1" dirty="0" smtClean="0">
                <a:solidFill>
                  <a:srgbClr val="C00000"/>
                </a:solidFill>
                <a:latin typeface="Preeti" pitchFamily="2" charset="0"/>
              </a:rPr>
              <a:t>] </a:t>
            </a:r>
            <a:r>
              <a:rPr lang="en-US" sz="4000" b="1" dirty="0" err="1" smtClean="0">
                <a:solidFill>
                  <a:srgbClr val="C00000"/>
                </a:solidFill>
                <a:latin typeface="Preeti" pitchFamily="2" charset="0"/>
              </a:rPr>
              <a:t>cfly</a:t>
            </a:r>
            <a:r>
              <a:rPr lang="en-US" sz="4000" b="1" dirty="0" smtClean="0">
                <a:solidFill>
                  <a:srgbClr val="C00000"/>
                </a:solidFill>
                <a:latin typeface="Preeti" pitchFamily="2" charset="0"/>
              </a:rPr>
              <a:t>{s </a:t>
            </a:r>
            <a:r>
              <a:rPr lang="en-US" sz="4000" b="1" dirty="0" err="1" smtClean="0">
                <a:solidFill>
                  <a:srgbClr val="C00000"/>
                </a:solidFill>
                <a:latin typeface="Preeti" pitchFamily="2" charset="0"/>
              </a:rPr>
              <a:t>lasf</a:t>
            </a:r>
            <a:r>
              <a:rPr lang="en-US" sz="4000" b="1" dirty="0" smtClean="0">
                <a:solidFill>
                  <a:srgbClr val="C00000"/>
                </a:solidFill>
                <a:latin typeface="Preeti" pitchFamily="2" charset="0"/>
              </a:rPr>
              <a:t>; </a:t>
            </a:r>
            <a:r>
              <a:rPr lang="en-US" sz="4000" b="1" dirty="0" err="1" smtClean="0">
                <a:solidFill>
                  <a:srgbClr val="C00000"/>
                </a:solidFill>
                <a:latin typeface="Preeti" pitchFamily="2" charset="0"/>
              </a:rPr>
              <a:t>df</a:t>
            </a:r>
            <a:r>
              <a:rPr lang="en-US" sz="4000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sz="4000" b="1" dirty="0" err="1" smtClean="0">
                <a:solidFill>
                  <a:srgbClr val="C00000"/>
                </a:solidFill>
                <a:latin typeface="Preeti" pitchFamily="2" charset="0"/>
              </a:rPr>
              <a:t>8n</a:t>
            </a:r>
            <a:r>
              <a:rPr lang="en-US" sz="40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endParaRPr lang="en-US" sz="3200" b="1" dirty="0">
              <a:solidFill>
                <a:srgbClr val="C00000"/>
              </a:solidFill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6172200"/>
          </a:xfrm>
        </p:spPr>
        <p:txBody>
          <a:bodyPr>
            <a:noAutofit/>
          </a:bodyPr>
          <a:lstStyle/>
          <a:p>
            <a:pPr algn="just"/>
            <a:endParaRPr lang="en-US" sz="2800" b="1" dirty="0" smtClean="0">
              <a:latin typeface="Preeti" pitchFamily="2" charset="0"/>
            </a:endParaRPr>
          </a:p>
          <a:p>
            <a:pPr algn="just"/>
            <a:r>
              <a:rPr lang="en-US" sz="3600" dirty="0" smtClean="0">
                <a:latin typeface="Preeti" pitchFamily="2" charset="0"/>
              </a:rPr>
              <a:t>g]</a:t>
            </a:r>
            <a:r>
              <a:rPr lang="en-US" sz="3600" dirty="0" err="1" smtClean="0">
                <a:latin typeface="Preeti" pitchFamily="2" charset="0"/>
              </a:rPr>
              <a:t>kfnsf</a:t>
            </a:r>
            <a:r>
              <a:rPr lang="en-US" sz="3600" dirty="0" smtClean="0">
                <a:latin typeface="Preeti" pitchFamily="2" charset="0"/>
              </a:rPr>
              <a:t>] ;+</a:t>
            </a:r>
            <a:r>
              <a:rPr lang="en-US" sz="3600" dirty="0" err="1" smtClean="0">
                <a:latin typeface="Preeti" pitchFamily="2" charset="0"/>
              </a:rPr>
              <a:t>ljwfg</a:t>
            </a:r>
            <a:r>
              <a:rPr lang="en-US" sz="3600" dirty="0" smtClean="0">
                <a:latin typeface="Preeti" pitchFamily="2" charset="0"/>
              </a:rPr>
              <a:t> </a:t>
            </a:r>
            <a:r>
              <a:rPr lang="en-US" sz="3600" dirty="0" smtClean="0">
                <a:latin typeface="Preeti" pitchFamily="2" charset="0"/>
              </a:rPr>
              <a:t>@)&amp;@ sf] </a:t>
            </a:r>
            <a:r>
              <a:rPr lang="en-US" sz="3600" dirty="0" err="1" smtClean="0">
                <a:latin typeface="Preeti" pitchFamily="2" charset="0"/>
              </a:rPr>
              <a:t>efu</a:t>
            </a:r>
            <a:r>
              <a:rPr lang="en-US" sz="3600" dirty="0" smtClean="0">
                <a:latin typeface="Preeti" pitchFamily="2" charset="0"/>
              </a:rPr>
              <a:t> ! </a:t>
            </a:r>
            <a:r>
              <a:rPr lang="en-US" sz="3600" dirty="0" err="1" smtClean="0">
                <a:latin typeface="Preeti" pitchFamily="2" charset="0"/>
              </a:rPr>
              <a:t>Wff</a:t>
            </a:r>
            <a:r>
              <a:rPr lang="en-US" sz="3600" dirty="0" smtClean="0">
                <a:latin typeface="Preeti" pitchFamily="2" charset="0"/>
              </a:rPr>
              <a:t>/f !$ </a:t>
            </a:r>
            <a:r>
              <a:rPr lang="en-US" sz="3600" dirty="0" err="1" smtClean="0">
                <a:latin typeface="Preeti" pitchFamily="2" charset="0"/>
              </a:rPr>
              <a:t>df</a:t>
            </a:r>
            <a:r>
              <a:rPr lang="en-US" sz="3600" dirty="0" smtClean="0">
                <a:latin typeface="Preeti" pitchFamily="2" charset="0"/>
              </a:rPr>
              <a:t> </a:t>
            </a:r>
            <a:r>
              <a:rPr lang="en-US" sz="3600" dirty="0" err="1" smtClean="0">
                <a:latin typeface="Preeti"/>
              </a:rPr>
              <a:t>æ</a:t>
            </a:r>
            <a:r>
              <a:rPr lang="en-US" sz="3600" dirty="0" err="1" smtClean="0">
                <a:latin typeface="Preeti" pitchFamily="2" charset="0"/>
              </a:rPr>
              <a:t>g</a:t>
            </a:r>
            <a:r>
              <a:rPr lang="en-US" sz="3600" dirty="0" smtClean="0">
                <a:latin typeface="Preeti" pitchFamily="2" charset="0"/>
              </a:rPr>
              <a:t>]</a:t>
            </a:r>
            <a:r>
              <a:rPr lang="en-US" sz="3600" dirty="0" err="1" smtClean="0">
                <a:latin typeface="Preeti" pitchFamily="2" charset="0"/>
              </a:rPr>
              <a:t>kfnsf</a:t>
            </a:r>
            <a:r>
              <a:rPr lang="en-US" sz="3600" dirty="0" smtClean="0">
                <a:latin typeface="Preeti" pitchFamily="2" charset="0"/>
              </a:rPr>
              <a:t>] cy{</a:t>
            </a:r>
            <a:r>
              <a:rPr lang="en-US" sz="3600" dirty="0" err="1" smtClean="0">
                <a:latin typeface="Preeti" pitchFamily="2" charset="0"/>
              </a:rPr>
              <a:t>tGq</a:t>
            </a:r>
            <a:r>
              <a:rPr lang="en-US" sz="3600" dirty="0" smtClean="0">
                <a:latin typeface="Preeti" pitchFamily="2" charset="0"/>
              </a:rPr>
              <a:t> ;</a:t>
            </a:r>
            <a:r>
              <a:rPr lang="en-US" sz="3600" dirty="0" err="1" smtClean="0">
                <a:latin typeface="Preeti" pitchFamily="2" charset="0"/>
              </a:rPr>
              <a:t>dfhafb</a:t>
            </a:r>
            <a:r>
              <a:rPr lang="en-US" sz="3600" dirty="0" smtClean="0">
                <a:latin typeface="Preeti" pitchFamily="2" charset="0"/>
              </a:rPr>
              <a:t> </a:t>
            </a:r>
            <a:r>
              <a:rPr lang="en-US" sz="3600" dirty="0" err="1" smtClean="0">
                <a:latin typeface="Preeti" pitchFamily="2" charset="0"/>
              </a:rPr>
              <a:t>pGd'v</a:t>
            </a:r>
            <a:r>
              <a:rPr lang="en-US" sz="3600" dirty="0" smtClean="0">
                <a:latin typeface="Preeti" pitchFamily="2" charset="0"/>
              </a:rPr>
              <a:t> </a:t>
            </a:r>
            <a:r>
              <a:rPr lang="en-US" sz="3600" dirty="0" err="1" smtClean="0">
                <a:latin typeface="Preeti" pitchFamily="2" charset="0"/>
              </a:rPr>
              <a:t>x'g</a:t>
            </a:r>
            <a:r>
              <a:rPr lang="en-US" sz="3600" dirty="0" smtClean="0">
                <a:latin typeface="Preeti" pitchFamily="2" charset="0"/>
              </a:rPr>
              <a:t>]5</a:t>
            </a:r>
            <a:r>
              <a:rPr lang="en-US" sz="3600" dirty="0" smtClean="0">
                <a:latin typeface="Preeti"/>
              </a:rPr>
              <a:t>Æ </a:t>
            </a:r>
            <a:r>
              <a:rPr lang="en-US" sz="3600" dirty="0" err="1" smtClean="0">
                <a:latin typeface="Preeti"/>
              </a:rPr>
              <a:t>eGg</a:t>
            </a:r>
            <a:r>
              <a:rPr lang="en-US" sz="3600" dirty="0" smtClean="0">
                <a:latin typeface="Preeti"/>
              </a:rPr>
              <a:t>] </a:t>
            </a:r>
            <a:r>
              <a:rPr lang="en-US" sz="3600" dirty="0" err="1" smtClean="0">
                <a:latin typeface="Preeti"/>
              </a:rPr>
              <a:t>pNn</a:t>
            </a:r>
            <a:r>
              <a:rPr lang="en-US" sz="3600" dirty="0" smtClean="0">
                <a:latin typeface="Preeti"/>
              </a:rPr>
              <a:t>]v </a:t>
            </a:r>
            <a:r>
              <a:rPr lang="en-US" sz="3600" dirty="0" err="1" smtClean="0">
                <a:latin typeface="Preeti"/>
              </a:rPr>
              <a:t>ePsf</a:t>
            </a:r>
            <a:r>
              <a:rPr lang="en-US" sz="3600" dirty="0" smtClean="0">
                <a:latin typeface="Preeti"/>
              </a:rPr>
              <a:t>]n] u08sL </a:t>
            </a:r>
            <a:r>
              <a:rPr lang="en-US" sz="3600" dirty="0" err="1" smtClean="0">
                <a:latin typeface="Preeti"/>
              </a:rPr>
              <a:t>k|b</a:t>
            </a:r>
            <a:r>
              <a:rPr lang="en-US" sz="3600" dirty="0" smtClean="0">
                <a:latin typeface="Preeti"/>
              </a:rPr>
              <a:t>]</a:t>
            </a:r>
            <a:r>
              <a:rPr lang="en-US" sz="3600" dirty="0" err="1" smtClean="0">
                <a:latin typeface="Preeti"/>
              </a:rPr>
              <a:t>zsf</a:t>
            </a:r>
            <a:r>
              <a:rPr lang="en-US" sz="3600" dirty="0" smtClean="0">
                <a:latin typeface="Preeti"/>
              </a:rPr>
              <a:t>] </a:t>
            </a:r>
            <a:r>
              <a:rPr lang="en-US" sz="3600" dirty="0" err="1" smtClean="0">
                <a:latin typeface="Preeti"/>
              </a:rPr>
              <a:t>cfly</a:t>
            </a:r>
            <a:r>
              <a:rPr lang="en-US" sz="3600" dirty="0" smtClean="0">
                <a:latin typeface="Preeti"/>
              </a:rPr>
              <a:t>{s </a:t>
            </a:r>
            <a:r>
              <a:rPr lang="en-US" sz="3600" dirty="0" err="1" smtClean="0">
                <a:latin typeface="Preeti"/>
              </a:rPr>
              <a:t>ljsf;sf</a:t>
            </a:r>
            <a:r>
              <a:rPr lang="en-US" sz="3600" dirty="0" smtClean="0">
                <a:latin typeface="Preeti"/>
              </a:rPr>
              <a:t>] </a:t>
            </a:r>
            <a:r>
              <a:rPr lang="en-US" sz="3600" dirty="0" err="1" smtClean="0">
                <a:latin typeface="Preeti"/>
              </a:rPr>
              <a:t>df</a:t>
            </a:r>
            <a:r>
              <a:rPr lang="en-US" sz="3600" dirty="0" smtClean="0">
                <a:latin typeface="Preeti"/>
              </a:rPr>
              <a:t>]8n </a:t>
            </a:r>
            <a:r>
              <a:rPr lang="en-US" sz="3600" dirty="0" err="1" smtClean="0">
                <a:latin typeface="Preeti"/>
              </a:rPr>
              <a:t>klg</a:t>
            </a:r>
            <a:r>
              <a:rPr lang="en-US" sz="3600" dirty="0" smtClean="0">
                <a:latin typeface="Preeti"/>
              </a:rPr>
              <a:t> ;</a:t>
            </a:r>
            <a:r>
              <a:rPr lang="en-US" sz="3600" dirty="0" err="1" smtClean="0">
                <a:latin typeface="Preeti"/>
              </a:rPr>
              <a:t>dfhafb</a:t>
            </a:r>
            <a:r>
              <a:rPr lang="en-US" sz="3600" dirty="0" smtClean="0">
                <a:latin typeface="Preeti"/>
              </a:rPr>
              <a:t> </a:t>
            </a:r>
            <a:r>
              <a:rPr lang="en-US" sz="3600" dirty="0" err="1" smtClean="0">
                <a:latin typeface="Preeti"/>
              </a:rPr>
              <a:t>pGd'v</a:t>
            </a:r>
            <a:r>
              <a:rPr lang="en-US" sz="3600" dirty="0" smtClean="0">
                <a:latin typeface="Preeti"/>
              </a:rPr>
              <a:t> cy{</a:t>
            </a:r>
            <a:r>
              <a:rPr lang="en-US" sz="3600" dirty="0" err="1" smtClean="0">
                <a:latin typeface="Preeti"/>
              </a:rPr>
              <a:t>tGqsf</a:t>
            </a:r>
            <a:r>
              <a:rPr lang="en-US" sz="3600" dirty="0" smtClean="0">
                <a:latin typeface="Preeti"/>
              </a:rPr>
              <a:t>] </a:t>
            </a:r>
            <a:r>
              <a:rPr lang="en-US" sz="3600" dirty="0" err="1" smtClean="0">
                <a:latin typeface="Preeti"/>
              </a:rPr>
              <a:t>lgdf</a:t>
            </a:r>
            <a:r>
              <a:rPr lang="en-US" sz="3600" dirty="0" smtClean="0">
                <a:latin typeface="Preeti"/>
              </a:rPr>
              <a:t>{0f </a:t>
            </a:r>
            <a:r>
              <a:rPr lang="en-US" sz="3600" dirty="0" err="1" smtClean="0">
                <a:latin typeface="Preeti"/>
              </a:rPr>
              <a:t>ug</a:t>
            </a:r>
            <a:r>
              <a:rPr lang="en-US" sz="3600" dirty="0" smtClean="0">
                <a:latin typeface="Preeti"/>
              </a:rPr>
              <a:t>'{ </a:t>
            </a:r>
            <a:r>
              <a:rPr lang="en-US" sz="3600" dirty="0" err="1" smtClean="0">
                <a:latin typeface="Preeti"/>
              </a:rPr>
              <a:t>x'g</a:t>
            </a:r>
            <a:r>
              <a:rPr lang="en-US" sz="3600" dirty="0" smtClean="0">
                <a:latin typeface="Preeti"/>
              </a:rPr>
              <a:t>]5 . </a:t>
            </a:r>
          </a:p>
          <a:p>
            <a:pPr algn="just"/>
            <a:endParaRPr lang="en-US" sz="3600" dirty="0" smtClean="0">
              <a:latin typeface="Preeti"/>
            </a:endParaRPr>
          </a:p>
          <a:p>
            <a:pPr algn="just"/>
            <a:r>
              <a:rPr lang="en-US" sz="3600" dirty="0" smtClean="0">
                <a:latin typeface="Preeti"/>
              </a:rPr>
              <a:t>g]</a:t>
            </a:r>
            <a:r>
              <a:rPr lang="en-US" sz="3600" dirty="0" err="1" smtClean="0">
                <a:latin typeface="Preeti"/>
              </a:rPr>
              <a:t>kfnsf</a:t>
            </a:r>
            <a:r>
              <a:rPr lang="en-US" sz="3600" dirty="0" smtClean="0">
                <a:latin typeface="Preeti"/>
              </a:rPr>
              <a:t>] ;+</a:t>
            </a:r>
            <a:r>
              <a:rPr lang="en-US" sz="3600" dirty="0" err="1" smtClean="0">
                <a:latin typeface="Preeti"/>
              </a:rPr>
              <a:t>lawfg</a:t>
            </a:r>
            <a:r>
              <a:rPr lang="en-US" sz="3600" dirty="0" smtClean="0">
                <a:latin typeface="Preeti"/>
              </a:rPr>
              <a:t> @)&amp;@ </a:t>
            </a:r>
            <a:r>
              <a:rPr lang="en-US" sz="3600" dirty="0" err="1" smtClean="0">
                <a:latin typeface="Preeti"/>
              </a:rPr>
              <a:t>sf</a:t>
            </a:r>
            <a:r>
              <a:rPr lang="en-US" sz="3600" dirty="0" smtClean="0">
                <a:latin typeface="Preeti"/>
              </a:rPr>
              <a:t>] </a:t>
            </a:r>
            <a:r>
              <a:rPr lang="en-US" sz="3600" dirty="0" err="1" smtClean="0">
                <a:latin typeface="Preeti"/>
              </a:rPr>
              <a:t>efu</a:t>
            </a:r>
            <a:r>
              <a:rPr lang="en-US" sz="3600" dirty="0" smtClean="0">
                <a:latin typeface="Preeti"/>
              </a:rPr>
              <a:t> $ /</a:t>
            </a:r>
            <a:r>
              <a:rPr lang="en-US" sz="3600" dirty="0" err="1" smtClean="0">
                <a:latin typeface="Preeti"/>
              </a:rPr>
              <a:t>fHosf</a:t>
            </a:r>
            <a:r>
              <a:rPr lang="en-US" sz="3600" dirty="0" smtClean="0">
                <a:latin typeface="Preeti"/>
              </a:rPr>
              <a:t> </a:t>
            </a:r>
            <a:r>
              <a:rPr lang="en-US" sz="3600" dirty="0" err="1" smtClean="0">
                <a:latin typeface="Preeti"/>
              </a:rPr>
              <a:t>lgb</a:t>
            </a:r>
            <a:r>
              <a:rPr lang="en-US" sz="3600" dirty="0" smtClean="0">
                <a:latin typeface="Preeti"/>
              </a:rPr>
              <a:t>]{</a:t>
            </a:r>
            <a:r>
              <a:rPr lang="en-US" sz="3600" dirty="0" err="1" smtClean="0">
                <a:latin typeface="Preeti"/>
              </a:rPr>
              <a:t>zs</a:t>
            </a:r>
            <a:r>
              <a:rPr lang="en-US" sz="3600" dirty="0" smtClean="0">
                <a:latin typeface="Preeti"/>
              </a:rPr>
              <a:t> </a:t>
            </a:r>
            <a:r>
              <a:rPr lang="en-US" sz="3600" dirty="0" err="1" smtClean="0">
                <a:latin typeface="Preeti"/>
              </a:rPr>
              <a:t>l;4fGt</a:t>
            </a:r>
            <a:r>
              <a:rPr lang="en-US" sz="3600" dirty="0" smtClean="0">
                <a:latin typeface="Preeti"/>
              </a:rPr>
              <a:t> ;</a:t>
            </a:r>
            <a:r>
              <a:rPr lang="en-US" sz="3600" dirty="0" err="1" smtClean="0">
                <a:latin typeface="Preeti"/>
              </a:rPr>
              <a:t>DaGwL</a:t>
            </a:r>
            <a:r>
              <a:rPr lang="en-US" sz="3600" dirty="0" smtClean="0">
                <a:latin typeface="Preeti"/>
              </a:rPr>
              <a:t> </a:t>
            </a:r>
            <a:r>
              <a:rPr lang="en-US" sz="3600" dirty="0" err="1" smtClean="0">
                <a:latin typeface="Preeti"/>
              </a:rPr>
              <a:t>wf</a:t>
            </a:r>
            <a:r>
              <a:rPr lang="en-US" sz="3600" dirty="0" smtClean="0">
                <a:latin typeface="Preeti"/>
              </a:rPr>
              <a:t>/f %! 3 ! </a:t>
            </a:r>
            <a:r>
              <a:rPr lang="en-US" sz="3600" dirty="0" err="1" smtClean="0">
                <a:latin typeface="Preeti"/>
              </a:rPr>
              <a:t>cg';f</a:t>
            </a:r>
            <a:r>
              <a:rPr lang="en-US" sz="3600" dirty="0" smtClean="0">
                <a:latin typeface="Preeti"/>
              </a:rPr>
              <a:t>/ </a:t>
            </a:r>
            <a:r>
              <a:rPr lang="en-US" sz="3600" dirty="0" err="1" smtClean="0">
                <a:latin typeface="Preeti"/>
              </a:rPr>
              <a:t>tLg</a:t>
            </a:r>
            <a:r>
              <a:rPr lang="en-US" sz="3600" dirty="0" smtClean="0">
                <a:latin typeface="Preeti"/>
              </a:rPr>
              <a:t> </a:t>
            </a:r>
            <a:r>
              <a:rPr lang="en-US" sz="3600" dirty="0" err="1" smtClean="0">
                <a:latin typeface="Preeti"/>
              </a:rPr>
              <a:t>vDa</a:t>
            </a:r>
            <a:r>
              <a:rPr lang="en-US" sz="3600" dirty="0" smtClean="0">
                <a:latin typeface="Preeti"/>
              </a:rPr>
              <a:t>] cy{</a:t>
            </a:r>
            <a:r>
              <a:rPr lang="en-US" sz="3600" dirty="0" err="1" smtClean="0">
                <a:latin typeface="Preeti"/>
              </a:rPr>
              <a:t>gLlt</a:t>
            </a:r>
            <a:r>
              <a:rPr lang="en-US" sz="3600" dirty="0" smtClean="0">
                <a:latin typeface="Preeti"/>
              </a:rPr>
              <a:t> </a:t>
            </a:r>
            <a:r>
              <a:rPr lang="en-US" sz="3600" dirty="0" smtClean="0">
                <a:latin typeface="Preeti"/>
              </a:rPr>
              <a:t>cg';/0f </a:t>
            </a:r>
            <a:r>
              <a:rPr lang="en-US" sz="3600" dirty="0" smtClean="0">
                <a:latin typeface="Preeti"/>
              </a:rPr>
              <a:t>u/L -;fa{</a:t>
            </a:r>
            <a:r>
              <a:rPr lang="en-US" sz="3600" dirty="0" err="1" smtClean="0">
                <a:latin typeface="Preeti"/>
              </a:rPr>
              <a:t>hflgs</a:t>
            </a:r>
            <a:r>
              <a:rPr lang="en-US" sz="3600" dirty="0" smtClean="0">
                <a:latin typeface="Preeti"/>
              </a:rPr>
              <a:t>, </a:t>
            </a:r>
            <a:r>
              <a:rPr lang="en-US" sz="3600" dirty="0" err="1" smtClean="0">
                <a:latin typeface="Preeti"/>
              </a:rPr>
              <a:t>lghL</a:t>
            </a:r>
            <a:r>
              <a:rPr lang="en-US" sz="3600" dirty="0" smtClean="0">
                <a:latin typeface="Preeti"/>
              </a:rPr>
              <a:t>, / ;</a:t>
            </a:r>
            <a:r>
              <a:rPr lang="en-US" sz="3600" dirty="0" err="1" smtClean="0">
                <a:latin typeface="Preeti"/>
              </a:rPr>
              <a:t>xsf</a:t>
            </a:r>
            <a:r>
              <a:rPr lang="en-US" sz="3600" dirty="0" smtClean="0">
                <a:latin typeface="Preeti"/>
              </a:rPr>
              <a:t>/L If]</a:t>
            </a:r>
            <a:r>
              <a:rPr lang="en-US" sz="3600" dirty="0" err="1" smtClean="0">
                <a:latin typeface="Preeti"/>
              </a:rPr>
              <a:t>qsf</a:t>
            </a:r>
            <a:r>
              <a:rPr lang="en-US" sz="3600" dirty="0" smtClean="0">
                <a:latin typeface="Preeti"/>
              </a:rPr>
              <a:t>] ;</a:t>
            </a:r>
            <a:r>
              <a:rPr lang="en-US" sz="3600" dirty="0" err="1" smtClean="0">
                <a:latin typeface="Preeti"/>
              </a:rPr>
              <a:t>xeflutfdf</a:t>
            </a:r>
            <a:r>
              <a:rPr lang="en-US" sz="3600" dirty="0" smtClean="0">
                <a:latin typeface="Preeti"/>
              </a:rPr>
              <a:t>_ </a:t>
            </a:r>
            <a:r>
              <a:rPr lang="en-US" sz="3600" dirty="0" err="1" smtClean="0">
                <a:latin typeface="Preeti"/>
              </a:rPr>
              <a:t>k|b</a:t>
            </a:r>
            <a:r>
              <a:rPr lang="en-US" sz="3600" dirty="0" smtClean="0">
                <a:latin typeface="Preeti"/>
              </a:rPr>
              <a:t>]</a:t>
            </a:r>
            <a:r>
              <a:rPr lang="en-US" sz="3600" dirty="0" err="1" smtClean="0">
                <a:latin typeface="Preeti"/>
              </a:rPr>
              <a:t>zsf</a:t>
            </a:r>
            <a:r>
              <a:rPr lang="en-US" sz="3600" dirty="0" smtClean="0">
                <a:latin typeface="Preeti"/>
              </a:rPr>
              <a:t>] cy{</a:t>
            </a:r>
            <a:r>
              <a:rPr lang="en-US" sz="3600" dirty="0" err="1" smtClean="0">
                <a:latin typeface="Preeti"/>
              </a:rPr>
              <a:t>tGq</a:t>
            </a:r>
            <a:r>
              <a:rPr lang="en-US" sz="3600" dirty="0" smtClean="0">
                <a:latin typeface="Preeti"/>
              </a:rPr>
              <a:t> ;'b[9 </a:t>
            </a:r>
            <a:r>
              <a:rPr lang="en-US" sz="3600" dirty="0" err="1" smtClean="0">
                <a:latin typeface="Preeti"/>
              </a:rPr>
              <a:t>ul</a:t>
            </a:r>
            <a:r>
              <a:rPr lang="en-US" sz="3600" dirty="0" smtClean="0">
                <a:latin typeface="Preeti"/>
              </a:rPr>
              <a:t>/g]5 . </a:t>
            </a:r>
          </a:p>
          <a:p>
            <a:pPr marL="0" indent="0" algn="just">
              <a:buNone/>
            </a:pPr>
            <a:endParaRPr lang="en-US" dirty="0"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57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u08sL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k|b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zsf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] 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e"uf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]n / 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e"ue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{</a:t>
            </a:r>
            <a:endParaRPr lang="en-US" sz="3200" b="1" dirty="0">
              <a:solidFill>
                <a:srgbClr val="C00000"/>
              </a:solidFill>
              <a:latin typeface="Preeti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4344988" cy="639762"/>
          </a:xfrm>
        </p:spPr>
        <p:txBody>
          <a:bodyPr/>
          <a:lstStyle/>
          <a:p>
            <a:r>
              <a:rPr lang="en-US" sz="3200" dirty="0" err="1" smtClean="0">
                <a:solidFill>
                  <a:srgbClr val="C00000"/>
                </a:solidFill>
                <a:latin typeface="Preeti" pitchFamily="2" charset="0"/>
              </a:rPr>
              <a:t>u08sL</a:t>
            </a:r>
            <a:r>
              <a:rPr lang="en-US" sz="3200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Preeti" pitchFamily="2" charset="0"/>
              </a:rPr>
              <a:t>k|b</a:t>
            </a:r>
            <a:r>
              <a:rPr lang="en-US" sz="3200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sz="3200" dirty="0" err="1" smtClean="0">
                <a:solidFill>
                  <a:srgbClr val="C00000"/>
                </a:solidFill>
                <a:latin typeface="Preeti" pitchFamily="2" charset="0"/>
              </a:rPr>
              <a:t>zsf</a:t>
            </a:r>
            <a:r>
              <a:rPr lang="en-US" sz="3200" dirty="0" smtClean="0">
                <a:solidFill>
                  <a:srgbClr val="C00000"/>
                </a:solidFill>
                <a:latin typeface="Preeti" pitchFamily="2" charset="0"/>
              </a:rPr>
              <a:t>] </a:t>
            </a:r>
            <a:r>
              <a:rPr lang="en-US" sz="3200" dirty="0" err="1" smtClean="0">
                <a:solidFill>
                  <a:srgbClr val="C00000"/>
                </a:solidFill>
                <a:latin typeface="Preeti" pitchFamily="2" charset="0"/>
              </a:rPr>
              <a:t>e"uf</a:t>
            </a:r>
            <a:r>
              <a:rPr lang="en-US" sz="3200" dirty="0" smtClean="0">
                <a:solidFill>
                  <a:srgbClr val="C00000"/>
                </a:solidFill>
                <a:latin typeface="Preeti" pitchFamily="2" charset="0"/>
              </a:rPr>
              <a:t>]n</a:t>
            </a:r>
            <a:r>
              <a:rPr lang="en-US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</a:p>
          <a:p>
            <a:endParaRPr lang="en-US" dirty="0">
              <a:latin typeface="Preeti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914400"/>
            <a:ext cx="4041775" cy="533400"/>
          </a:xfrm>
        </p:spPr>
        <p:txBody>
          <a:bodyPr>
            <a:normAutofit lnSpcReduction="10000"/>
          </a:bodyPr>
          <a:lstStyle/>
          <a:p>
            <a:r>
              <a:rPr lang="en-US" sz="3200" dirty="0" err="1" smtClean="0">
                <a:solidFill>
                  <a:srgbClr val="C00000"/>
                </a:solidFill>
                <a:latin typeface="Preeti" pitchFamily="2" charset="0"/>
              </a:rPr>
              <a:t>u08sL</a:t>
            </a:r>
            <a:r>
              <a:rPr lang="en-US" sz="3200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Preeti" pitchFamily="2" charset="0"/>
              </a:rPr>
              <a:t>k|b</a:t>
            </a:r>
            <a:r>
              <a:rPr lang="en-US" sz="3200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sz="3200" dirty="0" err="1" smtClean="0">
                <a:solidFill>
                  <a:srgbClr val="C00000"/>
                </a:solidFill>
                <a:latin typeface="Preeti" pitchFamily="2" charset="0"/>
              </a:rPr>
              <a:t>zsf</a:t>
            </a:r>
            <a:r>
              <a:rPr lang="en-US" sz="3200" dirty="0" smtClean="0">
                <a:solidFill>
                  <a:srgbClr val="C00000"/>
                </a:solidFill>
                <a:latin typeface="Preeti" pitchFamily="2" charset="0"/>
              </a:rPr>
              <a:t>] </a:t>
            </a:r>
            <a:r>
              <a:rPr lang="en-US" sz="3200" dirty="0" err="1" smtClean="0">
                <a:solidFill>
                  <a:srgbClr val="C00000"/>
                </a:solidFill>
                <a:latin typeface="Preeti" pitchFamily="2" charset="0"/>
              </a:rPr>
              <a:t>e"ue</a:t>
            </a:r>
            <a:r>
              <a:rPr lang="en-US" sz="3200" dirty="0" smtClean="0">
                <a:solidFill>
                  <a:srgbClr val="C00000"/>
                </a:solidFill>
                <a:latin typeface="Preeti" pitchFamily="2" charset="0"/>
              </a:rPr>
              <a:t>{</a:t>
            </a:r>
            <a:endParaRPr lang="en-US" sz="3200" dirty="0">
              <a:solidFill>
                <a:srgbClr val="C00000"/>
              </a:solidFill>
              <a:latin typeface="Preeti" pitchFamily="2" charset="0"/>
            </a:endParaRPr>
          </a:p>
        </p:txBody>
      </p:sp>
      <p:pic>
        <p:nvPicPr>
          <p:cNvPr id="7" name="Content Placeholder 6"/>
          <p:cNvPicPr>
            <a:picLocks noGrp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3"/>
          <a:stretch/>
        </p:blipFill>
        <p:spPr bwMode="auto">
          <a:xfrm>
            <a:off x="11722" y="1676400"/>
            <a:ext cx="4484077" cy="3962400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Content Placeholder 7"/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76400"/>
            <a:ext cx="4343400" cy="3962399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34589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636"/>
            <a:ext cx="7886700" cy="39687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u08sL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k|b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zsf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]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cfly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{s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lasf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;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df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8n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  </a:t>
            </a:r>
            <a:endParaRPr lang="en-US" sz="3600" b="1" dirty="0">
              <a:solidFill>
                <a:srgbClr val="C00000"/>
              </a:solidFill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8915400" cy="6172200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>
                <a:latin typeface="Preeti"/>
              </a:rPr>
              <a:t>;+</a:t>
            </a:r>
            <a:r>
              <a:rPr lang="en-US" sz="3600" dirty="0" err="1" smtClean="0">
                <a:latin typeface="Preeti"/>
              </a:rPr>
              <a:t>ljwfgsf</a:t>
            </a:r>
            <a:r>
              <a:rPr lang="en-US" sz="3600" dirty="0" smtClean="0">
                <a:latin typeface="Preeti"/>
              </a:rPr>
              <a:t>] </a:t>
            </a:r>
            <a:r>
              <a:rPr lang="en-US" sz="3600" dirty="0" err="1" smtClean="0">
                <a:latin typeface="Preeti"/>
              </a:rPr>
              <a:t>Effu</a:t>
            </a:r>
            <a:r>
              <a:rPr lang="en-US" sz="3600" dirty="0" smtClean="0">
                <a:latin typeface="Preeti"/>
              </a:rPr>
              <a:t> $ </a:t>
            </a:r>
            <a:r>
              <a:rPr lang="en-US" sz="3600" dirty="0" err="1" smtClean="0">
                <a:latin typeface="Preeti"/>
              </a:rPr>
              <a:t>wf</a:t>
            </a:r>
            <a:r>
              <a:rPr lang="en-US" sz="3600" dirty="0" smtClean="0">
                <a:latin typeface="Preeti"/>
              </a:rPr>
              <a:t>/f %! 3 @  </a:t>
            </a:r>
            <a:r>
              <a:rPr lang="en-US" sz="3600" dirty="0" err="1" smtClean="0">
                <a:latin typeface="Preeti"/>
              </a:rPr>
              <a:t>cg';f</a:t>
            </a:r>
            <a:r>
              <a:rPr lang="en-US" sz="3600" dirty="0" smtClean="0">
                <a:latin typeface="Preeti"/>
              </a:rPr>
              <a:t>/ cy{</a:t>
            </a:r>
            <a:r>
              <a:rPr lang="en-US" sz="3600" dirty="0" err="1" smtClean="0">
                <a:latin typeface="Preeti"/>
              </a:rPr>
              <a:t>tGqdf</a:t>
            </a:r>
            <a:r>
              <a:rPr lang="en-US" sz="3600" dirty="0" smtClean="0">
                <a:latin typeface="Preeti"/>
              </a:rPr>
              <a:t>+ </a:t>
            </a:r>
            <a:r>
              <a:rPr lang="en-US" sz="3600" dirty="0" err="1" smtClean="0">
                <a:latin typeface="Preeti"/>
              </a:rPr>
              <a:t>lghL</a:t>
            </a:r>
            <a:r>
              <a:rPr lang="en-US" sz="3600" dirty="0" smtClean="0">
                <a:latin typeface="Preeti"/>
              </a:rPr>
              <a:t> If]</a:t>
            </a:r>
            <a:r>
              <a:rPr lang="en-US" sz="3600" dirty="0" err="1" smtClean="0">
                <a:latin typeface="Preeti"/>
              </a:rPr>
              <a:t>qsf</a:t>
            </a:r>
            <a:r>
              <a:rPr lang="en-US" sz="3600" dirty="0" smtClean="0">
                <a:latin typeface="Preeti"/>
              </a:rPr>
              <a:t>] </a:t>
            </a:r>
            <a:r>
              <a:rPr lang="en-US" sz="3600" dirty="0" err="1" smtClean="0">
                <a:latin typeface="Preeti"/>
              </a:rPr>
              <a:t>e"ldsfnfO</a:t>
            </a:r>
            <a:r>
              <a:rPr lang="en-US" sz="3600" dirty="0" smtClean="0">
                <a:latin typeface="Preeti"/>
              </a:rPr>
              <a:t>{ </a:t>
            </a:r>
            <a:r>
              <a:rPr lang="en-US" sz="3600" dirty="0" err="1" smtClean="0">
                <a:latin typeface="Preeti"/>
              </a:rPr>
              <a:t>dxTj</a:t>
            </a:r>
            <a:r>
              <a:rPr lang="en-US" sz="3600" dirty="0" smtClean="0">
                <a:latin typeface="Preeti"/>
              </a:rPr>
              <a:t> </a:t>
            </a:r>
            <a:r>
              <a:rPr lang="en-US" sz="3600" dirty="0" err="1" smtClean="0">
                <a:latin typeface="Preeti"/>
              </a:rPr>
              <a:t>lb+b</a:t>
            </a:r>
            <a:r>
              <a:rPr lang="en-US" sz="3600" dirty="0" smtClean="0">
                <a:latin typeface="Preeti"/>
              </a:rPr>
              <a:t>} </a:t>
            </a:r>
            <a:r>
              <a:rPr lang="en-US" sz="3600" dirty="0" err="1" smtClean="0">
                <a:latin typeface="Preeti"/>
              </a:rPr>
              <a:t>pknAw</a:t>
            </a:r>
            <a:r>
              <a:rPr lang="en-US" sz="3600" dirty="0" smtClean="0">
                <a:latin typeface="Preeti"/>
              </a:rPr>
              <a:t> ;</a:t>
            </a:r>
            <a:r>
              <a:rPr lang="en-US" sz="3600" dirty="0" err="1" smtClean="0">
                <a:latin typeface="Preeti"/>
              </a:rPr>
              <a:t>fwg</a:t>
            </a:r>
            <a:r>
              <a:rPr lang="en-US" sz="3600" dirty="0" smtClean="0">
                <a:latin typeface="Preeti"/>
              </a:rPr>
              <a:t> / ;|f]</a:t>
            </a:r>
            <a:r>
              <a:rPr lang="en-US" sz="3600" dirty="0" err="1" smtClean="0">
                <a:latin typeface="Preeti"/>
              </a:rPr>
              <a:t>tsf</a:t>
            </a:r>
            <a:r>
              <a:rPr lang="en-US" sz="3600" dirty="0" smtClean="0">
                <a:latin typeface="Preeti"/>
              </a:rPr>
              <a:t>] </a:t>
            </a:r>
            <a:r>
              <a:rPr lang="en-US" sz="3600" dirty="0" err="1" smtClean="0">
                <a:latin typeface="Preeti"/>
              </a:rPr>
              <a:t>clwstd</a:t>
            </a:r>
            <a:r>
              <a:rPr lang="en-US" sz="3600" dirty="0" smtClean="0">
                <a:latin typeface="Preeti"/>
              </a:rPr>
              <a:t> kl/</a:t>
            </a:r>
            <a:r>
              <a:rPr lang="en-US" sz="3600" dirty="0" err="1" smtClean="0">
                <a:latin typeface="Preeti"/>
              </a:rPr>
              <a:t>rfng</a:t>
            </a:r>
            <a:r>
              <a:rPr lang="en-US" sz="3600" dirty="0" smtClean="0">
                <a:latin typeface="Preeti"/>
              </a:rPr>
              <a:t> </a:t>
            </a:r>
            <a:r>
              <a:rPr lang="en-US" sz="3600" dirty="0" err="1" smtClean="0">
                <a:latin typeface="Preeti"/>
              </a:rPr>
              <a:t>ub</a:t>
            </a:r>
            <a:r>
              <a:rPr lang="en-US" sz="3600" dirty="0" smtClean="0">
                <a:latin typeface="Preeti"/>
              </a:rPr>
              <a:t>}{ </a:t>
            </a:r>
            <a:r>
              <a:rPr lang="en-US" sz="3600" dirty="0" err="1" smtClean="0">
                <a:latin typeface="Preeti"/>
              </a:rPr>
              <a:t>k|b</a:t>
            </a:r>
            <a:r>
              <a:rPr lang="en-US" sz="3600" dirty="0" smtClean="0">
                <a:latin typeface="Preeti"/>
              </a:rPr>
              <a:t>]</a:t>
            </a:r>
            <a:r>
              <a:rPr lang="en-US" sz="3600" dirty="0" err="1" smtClean="0">
                <a:latin typeface="Preeti"/>
              </a:rPr>
              <a:t>zsf</a:t>
            </a:r>
            <a:r>
              <a:rPr lang="en-US" sz="3600" dirty="0" smtClean="0">
                <a:latin typeface="Preeti"/>
              </a:rPr>
              <a:t>] ;d[l4 </a:t>
            </a:r>
            <a:r>
              <a:rPr lang="en-US" sz="3600" dirty="0" err="1" smtClean="0">
                <a:latin typeface="Preeti"/>
              </a:rPr>
              <a:t>xf+l;n</a:t>
            </a:r>
            <a:r>
              <a:rPr lang="en-US" sz="3600" dirty="0" smtClean="0">
                <a:latin typeface="Preeti"/>
              </a:rPr>
              <a:t> </a:t>
            </a:r>
            <a:r>
              <a:rPr lang="en-US" sz="3600" dirty="0" err="1" smtClean="0">
                <a:latin typeface="Preeti"/>
              </a:rPr>
              <a:t>ul</a:t>
            </a:r>
            <a:r>
              <a:rPr lang="en-US" sz="3600" dirty="0" smtClean="0">
                <a:latin typeface="Preeti"/>
              </a:rPr>
              <a:t>/g]5 . </a:t>
            </a:r>
          </a:p>
          <a:p>
            <a:pPr marL="0" indent="0" algn="just">
              <a:buNone/>
            </a:pPr>
            <a:endParaRPr lang="en-US" sz="800" dirty="0" smtClean="0">
              <a:latin typeface="Preeti"/>
            </a:endParaRPr>
          </a:p>
          <a:p>
            <a:pPr algn="just"/>
            <a:r>
              <a:rPr lang="en-US" sz="3600" dirty="0" smtClean="0">
                <a:latin typeface="Preeti"/>
              </a:rPr>
              <a:t>;+</a:t>
            </a:r>
            <a:r>
              <a:rPr lang="en-US" sz="3600" dirty="0" err="1" smtClean="0">
                <a:latin typeface="Preeti"/>
              </a:rPr>
              <a:t>ljwfgsf</a:t>
            </a:r>
            <a:r>
              <a:rPr lang="en-US" sz="3600" dirty="0">
                <a:latin typeface="Preeti"/>
              </a:rPr>
              <a:t>] </a:t>
            </a:r>
            <a:r>
              <a:rPr lang="en-US" sz="3600" dirty="0" err="1">
                <a:latin typeface="Preeti"/>
              </a:rPr>
              <a:t>Effu</a:t>
            </a:r>
            <a:r>
              <a:rPr lang="en-US" sz="3600" dirty="0">
                <a:latin typeface="Preeti"/>
              </a:rPr>
              <a:t> $ </a:t>
            </a:r>
            <a:r>
              <a:rPr lang="en-US" sz="3600" dirty="0" err="1">
                <a:latin typeface="Preeti"/>
              </a:rPr>
              <a:t>wf</a:t>
            </a:r>
            <a:r>
              <a:rPr lang="en-US" sz="3600" dirty="0">
                <a:latin typeface="Preeti"/>
              </a:rPr>
              <a:t>/f %! 3 </a:t>
            </a:r>
            <a:r>
              <a:rPr lang="en-US" sz="3600" dirty="0" smtClean="0">
                <a:latin typeface="Preeti"/>
              </a:rPr>
              <a:t># </a:t>
            </a:r>
            <a:r>
              <a:rPr lang="en-US" sz="3600" dirty="0" err="1" smtClean="0">
                <a:latin typeface="Preeti"/>
              </a:rPr>
              <a:t>cg';f</a:t>
            </a:r>
            <a:r>
              <a:rPr lang="en-US" sz="3600" dirty="0" smtClean="0">
                <a:latin typeface="Preeti"/>
              </a:rPr>
              <a:t>/ ;</a:t>
            </a:r>
            <a:r>
              <a:rPr lang="en-US" sz="3600" dirty="0" err="1" smtClean="0">
                <a:latin typeface="Preeti"/>
              </a:rPr>
              <a:t>xsf</a:t>
            </a:r>
            <a:r>
              <a:rPr lang="en-US" sz="3600" dirty="0" smtClean="0">
                <a:latin typeface="Preeti"/>
              </a:rPr>
              <a:t>/L If]q </a:t>
            </a:r>
            <a:r>
              <a:rPr lang="en-US" sz="3600" dirty="0" smtClean="0">
                <a:latin typeface="Preeti"/>
              </a:rPr>
              <a:t>k|a4{g </a:t>
            </a:r>
            <a:r>
              <a:rPr lang="en-US" sz="3600" dirty="0" err="1" smtClean="0">
                <a:latin typeface="Preeti"/>
              </a:rPr>
              <a:t>ub</a:t>
            </a:r>
            <a:r>
              <a:rPr lang="en-US" sz="3600" dirty="0" smtClean="0">
                <a:latin typeface="Preeti"/>
              </a:rPr>
              <a:t>}{ </a:t>
            </a:r>
            <a:r>
              <a:rPr lang="en-US" sz="3600" dirty="0" err="1" smtClean="0">
                <a:latin typeface="Preeti"/>
              </a:rPr>
              <a:t>k|b</a:t>
            </a:r>
            <a:r>
              <a:rPr lang="en-US" sz="3600" dirty="0" smtClean="0">
                <a:latin typeface="Preeti"/>
              </a:rPr>
              <a:t>]</a:t>
            </a:r>
            <a:r>
              <a:rPr lang="en-US" sz="3600" dirty="0" err="1" smtClean="0">
                <a:latin typeface="Preeti"/>
              </a:rPr>
              <a:t>zsf</a:t>
            </a:r>
            <a:r>
              <a:rPr lang="en-US" sz="3600" dirty="0" smtClean="0">
                <a:latin typeface="Preeti"/>
              </a:rPr>
              <a:t>] </a:t>
            </a:r>
            <a:r>
              <a:rPr lang="en-US" sz="3600" dirty="0" err="1" smtClean="0">
                <a:latin typeface="Preeti"/>
              </a:rPr>
              <a:t>cfly</a:t>
            </a:r>
            <a:r>
              <a:rPr lang="en-US" sz="3600" dirty="0" smtClean="0">
                <a:latin typeface="Preeti"/>
              </a:rPr>
              <a:t>{s </a:t>
            </a:r>
            <a:r>
              <a:rPr lang="en-US" sz="3600" dirty="0" err="1" smtClean="0">
                <a:latin typeface="Preeti"/>
              </a:rPr>
              <a:t>lasf;df</a:t>
            </a:r>
            <a:r>
              <a:rPr lang="en-US" sz="3600" dirty="0" smtClean="0">
                <a:latin typeface="Preeti"/>
              </a:rPr>
              <a:t> kl/</a:t>
            </a:r>
            <a:r>
              <a:rPr lang="en-US" sz="3600" dirty="0" err="1" smtClean="0">
                <a:latin typeface="Preeti"/>
              </a:rPr>
              <a:t>rfng</a:t>
            </a:r>
            <a:r>
              <a:rPr lang="en-US" sz="3600" dirty="0" smtClean="0">
                <a:latin typeface="Preeti"/>
              </a:rPr>
              <a:t> </a:t>
            </a:r>
            <a:r>
              <a:rPr lang="en-US" sz="3600" dirty="0" err="1" smtClean="0">
                <a:latin typeface="Preeti"/>
              </a:rPr>
              <a:t>ul</a:t>
            </a:r>
            <a:r>
              <a:rPr lang="en-US" sz="3600" dirty="0" smtClean="0">
                <a:latin typeface="Preeti"/>
              </a:rPr>
              <a:t>/g]5 . </a:t>
            </a:r>
          </a:p>
          <a:p>
            <a:pPr marL="0" indent="0" algn="just">
              <a:buNone/>
            </a:pPr>
            <a:endParaRPr lang="en-US" sz="800" dirty="0" smtClean="0">
              <a:latin typeface="Preeti"/>
            </a:endParaRPr>
          </a:p>
          <a:p>
            <a:pPr algn="just"/>
            <a:r>
              <a:rPr lang="en-US" sz="3600" dirty="0" err="1" smtClean="0">
                <a:latin typeface="Preeti"/>
              </a:rPr>
              <a:t>k|b</a:t>
            </a:r>
            <a:r>
              <a:rPr lang="en-US" sz="3600" dirty="0" smtClean="0">
                <a:latin typeface="Preeti"/>
              </a:rPr>
              <a:t>]</a:t>
            </a:r>
            <a:r>
              <a:rPr lang="en-US" sz="3600" dirty="0" err="1" smtClean="0">
                <a:latin typeface="Preeti"/>
              </a:rPr>
              <a:t>zsf</a:t>
            </a:r>
            <a:r>
              <a:rPr lang="en-US" sz="3600" dirty="0" smtClean="0">
                <a:latin typeface="Preeti"/>
              </a:rPr>
              <a:t>] c}</a:t>
            </a:r>
            <a:r>
              <a:rPr lang="en-US" sz="3600" dirty="0" err="1" smtClean="0">
                <a:latin typeface="Preeti"/>
              </a:rPr>
              <a:t>fBf</a:t>
            </a:r>
            <a:r>
              <a:rPr lang="en-US" sz="3600" dirty="0" smtClean="0">
                <a:latin typeface="Preeti"/>
              </a:rPr>
              <a:t>]</a:t>
            </a:r>
            <a:r>
              <a:rPr lang="en-US" sz="3600" dirty="0" err="1" smtClean="0">
                <a:latin typeface="Preeti"/>
              </a:rPr>
              <a:t>lusLs</a:t>
            </a:r>
            <a:r>
              <a:rPr lang="en-US" sz="3600" dirty="0" smtClean="0">
                <a:latin typeface="Preeti"/>
              </a:rPr>
              <a:t>/0f / </a:t>
            </a:r>
            <a:r>
              <a:rPr lang="en-US" sz="3600" dirty="0" err="1" smtClean="0">
                <a:latin typeface="Preeti"/>
              </a:rPr>
              <a:t>k"jf</a:t>
            </a:r>
            <a:r>
              <a:rPr lang="en-US" sz="3600" dirty="0" smtClean="0">
                <a:latin typeface="Preeti"/>
              </a:rPr>
              <a:t>{</a:t>
            </a:r>
            <a:r>
              <a:rPr lang="en-US" sz="3600" dirty="0" err="1" smtClean="0">
                <a:latin typeface="Preeti"/>
              </a:rPr>
              <a:t>wf</a:t>
            </a:r>
            <a:r>
              <a:rPr lang="en-US" sz="3600" dirty="0" smtClean="0">
                <a:latin typeface="Preeti"/>
              </a:rPr>
              <a:t>/ </a:t>
            </a:r>
            <a:r>
              <a:rPr lang="en-US" sz="3600" dirty="0" err="1" smtClean="0">
                <a:latin typeface="Preeti"/>
              </a:rPr>
              <a:t>lasf;sf</a:t>
            </a:r>
            <a:r>
              <a:rPr lang="en-US" sz="3600" dirty="0" smtClean="0">
                <a:latin typeface="Preeti"/>
              </a:rPr>
              <a:t>] </a:t>
            </a:r>
            <a:r>
              <a:rPr lang="en-US" sz="3600" dirty="0" err="1" smtClean="0">
                <a:latin typeface="Preeti"/>
              </a:rPr>
              <a:t>nflu</a:t>
            </a:r>
            <a:r>
              <a:rPr lang="en-US" sz="3600" dirty="0" smtClean="0">
                <a:latin typeface="Preeti"/>
              </a:rPr>
              <a:t> </a:t>
            </a:r>
            <a:r>
              <a:rPr lang="en-US" sz="3600" dirty="0" err="1" smtClean="0">
                <a:latin typeface="Preeti"/>
              </a:rPr>
              <a:t>cfaZos</a:t>
            </a:r>
            <a:r>
              <a:rPr lang="en-US" sz="3600" dirty="0" smtClean="0">
                <a:latin typeface="Preeti"/>
              </a:rPr>
              <a:t> k'+</a:t>
            </a:r>
            <a:r>
              <a:rPr lang="en-US" sz="3600" dirty="0" err="1" smtClean="0">
                <a:latin typeface="Preeti"/>
              </a:rPr>
              <a:t>lh</a:t>
            </a:r>
            <a:r>
              <a:rPr lang="en-US" sz="3600" dirty="0" smtClean="0">
                <a:latin typeface="Preeti"/>
              </a:rPr>
              <a:t> /</a:t>
            </a:r>
            <a:r>
              <a:rPr lang="en-US" sz="3600" dirty="0" err="1" smtClean="0">
                <a:latin typeface="Preeti"/>
              </a:rPr>
              <a:t>fh:j</a:t>
            </a:r>
            <a:r>
              <a:rPr lang="en-US" sz="3600" dirty="0" smtClean="0">
                <a:latin typeface="Preeti"/>
              </a:rPr>
              <a:t> kl/</a:t>
            </a:r>
            <a:r>
              <a:rPr lang="en-US" sz="3600" dirty="0" err="1" smtClean="0">
                <a:latin typeface="Preeti"/>
              </a:rPr>
              <a:t>rfng</a:t>
            </a:r>
            <a:r>
              <a:rPr lang="en-US" sz="3600" dirty="0" smtClean="0">
                <a:latin typeface="Preeti"/>
              </a:rPr>
              <a:t>, </a:t>
            </a:r>
            <a:r>
              <a:rPr lang="en-US" sz="3600" dirty="0" err="1" smtClean="0">
                <a:latin typeface="Preeti"/>
              </a:rPr>
              <a:t>cfGtl</a:t>
            </a:r>
            <a:r>
              <a:rPr lang="en-US" sz="3600" dirty="0" smtClean="0">
                <a:latin typeface="Preeti"/>
              </a:rPr>
              <a:t>/s </a:t>
            </a:r>
            <a:r>
              <a:rPr lang="en-US" sz="3600" dirty="0" err="1" smtClean="0">
                <a:latin typeface="Preeti"/>
              </a:rPr>
              <a:t>tyf</a:t>
            </a:r>
            <a:r>
              <a:rPr lang="en-US" sz="3600" dirty="0" smtClean="0">
                <a:latin typeface="Preeti"/>
              </a:rPr>
              <a:t> a}b]</a:t>
            </a:r>
            <a:r>
              <a:rPr lang="en-US" sz="3600" dirty="0" err="1" smtClean="0">
                <a:latin typeface="Preeti"/>
              </a:rPr>
              <a:t>lzs</a:t>
            </a:r>
            <a:r>
              <a:rPr lang="en-US" sz="3600" dirty="0" smtClean="0">
                <a:latin typeface="Preeti"/>
              </a:rPr>
              <a:t> </a:t>
            </a:r>
            <a:r>
              <a:rPr lang="en-US" sz="3600" dirty="0" err="1" smtClean="0">
                <a:latin typeface="Preeti"/>
              </a:rPr>
              <a:t>cg'bfg</a:t>
            </a:r>
            <a:r>
              <a:rPr lang="en-US" sz="3600" dirty="0" smtClean="0">
                <a:latin typeface="Preeti"/>
              </a:rPr>
              <a:t> / C0f </a:t>
            </a:r>
            <a:r>
              <a:rPr lang="en-US" sz="3600" dirty="0" err="1" smtClean="0">
                <a:latin typeface="Preeti"/>
              </a:rPr>
              <a:t>dfkm</a:t>
            </a:r>
            <a:r>
              <a:rPr lang="en-US" sz="3600" dirty="0" smtClean="0">
                <a:latin typeface="Preeti"/>
              </a:rPr>
              <a:t>{t h'6fpg]  </a:t>
            </a:r>
            <a:r>
              <a:rPr lang="en-US" sz="3600" dirty="0" err="1" smtClean="0">
                <a:latin typeface="Preeti"/>
              </a:rPr>
              <a:t>Aoa:yf</a:t>
            </a:r>
            <a:r>
              <a:rPr lang="en-US" sz="3600" dirty="0" smtClean="0">
                <a:latin typeface="Preeti"/>
              </a:rPr>
              <a:t> </a:t>
            </a:r>
            <a:r>
              <a:rPr lang="en-US" sz="3600" dirty="0" err="1" smtClean="0">
                <a:latin typeface="Preeti"/>
              </a:rPr>
              <a:t>ul</a:t>
            </a:r>
            <a:r>
              <a:rPr lang="en-US" sz="3600" dirty="0" smtClean="0">
                <a:latin typeface="Preeti"/>
              </a:rPr>
              <a:t>/g]5 .   </a:t>
            </a:r>
          </a:p>
          <a:p>
            <a:pPr algn="just"/>
            <a:r>
              <a:rPr lang="en-US" sz="3600" dirty="0" smtClean="0">
                <a:latin typeface="Preeti"/>
              </a:rPr>
              <a:t>;++</a:t>
            </a:r>
            <a:r>
              <a:rPr lang="en-US" sz="3600" dirty="0" smtClean="0">
                <a:latin typeface="Preeti"/>
              </a:rPr>
              <a:t>3Lo ;/sf/, </a:t>
            </a:r>
            <a:r>
              <a:rPr lang="en-US" sz="3600" dirty="0" err="1" smtClean="0">
                <a:latin typeface="Preeti"/>
              </a:rPr>
              <a:t>k|b</a:t>
            </a:r>
            <a:r>
              <a:rPr lang="en-US" sz="3600" dirty="0" smtClean="0">
                <a:latin typeface="Preeti"/>
              </a:rPr>
              <a:t>]z ;/sf/, :</a:t>
            </a:r>
            <a:r>
              <a:rPr lang="en-US" sz="3600" dirty="0" err="1" smtClean="0">
                <a:latin typeface="Preeti"/>
              </a:rPr>
              <a:t>yfgLo</a:t>
            </a:r>
            <a:r>
              <a:rPr lang="en-US" sz="3600" dirty="0" smtClean="0">
                <a:latin typeface="Preeti"/>
              </a:rPr>
              <a:t> ;/sf/ / </a:t>
            </a:r>
            <a:r>
              <a:rPr lang="en-US" sz="3600" dirty="0" err="1" smtClean="0">
                <a:latin typeface="Preeti"/>
              </a:rPr>
              <a:t>hgtf</a:t>
            </a:r>
            <a:r>
              <a:rPr lang="en-US" sz="3600" dirty="0" smtClean="0">
                <a:latin typeface="Preeti"/>
              </a:rPr>
              <a:t> lar </a:t>
            </a:r>
            <a:r>
              <a:rPr lang="en-US" sz="3600" dirty="0" err="1" smtClean="0">
                <a:latin typeface="Preeti"/>
              </a:rPr>
              <a:t>rf</a:t>
            </a:r>
            <a:r>
              <a:rPr lang="en-US" sz="3600" dirty="0" smtClean="0">
                <a:latin typeface="Preeti"/>
              </a:rPr>
              <a:t>/ </a:t>
            </a:r>
            <a:r>
              <a:rPr lang="en-US" sz="3600" dirty="0" err="1" smtClean="0">
                <a:latin typeface="Preeti"/>
              </a:rPr>
              <a:t>txsf</a:t>
            </a:r>
            <a:r>
              <a:rPr lang="en-US" sz="3600" dirty="0" smtClean="0">
                <a:latin typeface="Preeti"/>
              </a:rPr>
              <a:t>] ;</a:t>
            </a:r>
            <a:r>
              <a:rPr lang="en-US" sz="3600" dirty="0" err="1" smtClean="0">
                <a:latin typeface="Preeti"/>
              </a:rPr>
              <a:t>xsfo</a:t>
            </a:r>
            <a:r>
              <a:rPr lang="en-US" sz="3600" dirty="0" smtClean="0">
                <a:latin typeface="Preeti"/>
              </a:rPr>
              <a:t>{</a:t>
            </a:r>
            <a:r>
              <a:rPr lang="en-US" sz="3600" dirty="0" err="1" smtClean="0">
                <a:latin typeface="Preeti"/>
              </a:rPr>
              <a:t>df</a:t>
            </a:r>
            <a:r>
              <a:rPr lang="en-US" sz="3600" dirty="0" smtClean="0">
                <a:latin typeface="Preeti"/>
              </a:rPr>
              <a:t> </a:t>
            </a:r>
            <a:r>
              <a:rPr lang="en-US" sz="3600" dirty="0" err="1" smtClean="0">
                <a:latin typeface="Preeti"/>
              </a:rPr>
              <a:t>ljsf</a:t>
            </a:r>
            <a:r>
              <a:rPr lang="en-US" sz="3600" dirty="0" smtClean="0">
                <a:latin typeface="Preeti"/>
              </a:rPr>
              <a:t>; </a:t>
            </a:r>
            <a:r>
              <a:rPr lang="en-US" sz="3600" dirty="0" err="1" smtClean="0">
                <a:latin typeface="Preeti"/>
              </a:rPr>
              <a:t>lgdf</a:t>
            </a:r>
            <a:r>
              <a:rPr lang="en-US" sz="3600" dirty="0" smtClean="0">
                <a:latin typeface="Preeti"/>
              </a:rPr>
              <a:t>{0fnfO{ </a:t>
            </a:r>
            <a:r>
              <a:rPr lang="en-US" sz="3600" dirty="0" smtClean="0">
                <a:latin typeface="Preeti"/>
              </a:rPr>
              <a:t>cufl8 a9fOg] 5 .           </a:t>
            </a:r>
            <a:r>
              <a:rPr lang="en-US" sz="3600" dirty="0" smtClean="0">
                <a:latin typeface="Preeti" pitchFamily="2" charset="0"/>
              </a:rPr>
              <a:t>  </a:t>
            </a:r>
          </a:p>
          <a:p>
            <a:pPr marL="0" indent="0" algn="just">
              <a:buNone/>
            </a:pPr>
            <a:endParaRPr lang="en-US" dirty="0"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34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636"/>
            <a:ext cx="7886700" cy="39687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k|b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zsf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]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cfalws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of]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hgf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lgdf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{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0fsf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cfwf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/   </a:t>
            </a:r>
            <a:endParaRPr lang="en-US" sz="3600" b="1" dirty="0">
              <a:solidFill>
                <a:srgbClr val="C00000"/>
              </a:solidFill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915400" cy="6172200"/>
          </a:xfrm>
        </p:spPr>
        <p:txBody>
          <a:bodyPr>
            <a:noAutofit/>
          </a:bodyPr>
          <a:lstStyle/>
          <a:p>
            <a:pPr algn="just"/>
            <a:endParaRPr lang="en-US" sz="2800" dirty="0" smtClean="0">
              <a:latin typeface="Preeti" pitchFamily="2" charset="0"/>
            </a:endParaRPr>
          </a:p>
          <a:p>
            <a:pPr algn="just"/>
            <a:r>
              <a:rPr lang="en-US" sz="2800" dirty="0" smtClean="0">
                <a:latin typeface="Preeti" pitchFamily="2" charset="0"/>
              </a:rPr>
              <a:t>g]</a:t>
            </a:r>
            <a:r>
              <a:rPr lang="en-US" sz="2800" dirty="0" err="1" smtClean="0">
                <a:latin typeface="Preeti" pitchFamily="2" charset="0"/>
              </a:rPr>
              <a:t>kfnsf</a:t>
            </a:r>
            <a:r>
              <a:rPr lang="en-US" sz="2800" dirty="0" smtClean="0">
                <a:latin typeface="Preeti" pitchFamily="2" charset="0"/>
              </a:rPr>
              <a:t>] ;+</a:t>
            </a:r>
            <a:r>
              <a:rPr lang="en-US" sz="2800" dirty="0" err="1" smtClean="0">
                <a:latin typeface="Preeti" pitchFamily="2" charset="0"/>
              </a:rPr>
              <a:t>lawfg</a:t>
            </a:r>
            <a:r>
              <a:rPr lang="en-US" sz="2800" dirty="0" smtClean="0">
                <a:latin typeface="Preeti" pitchFamily="2" charset="0"/>
              </a:rPr>
              <a:t> @)&amp;@ sf] cg';"</a:t>
            </a:r>
            <a:r>
              <a:rPr lang="en-US" sz="2800" dirty="0" err="1" smtClean="0">
                <a:latin typeface="Preeti" pitchFamily="2" charset="0"/>
              </a:rPr>
              <a:t>rL</a:t>
            </a:r>
            <a:r>
              <a:rPr lang="en-US" sz="2800" dirty="0" smtClean="0">
                <a:latin typeface="Preeti" pitchFamily="2" charset="0"/>
              </a:rPr>
              <a:t> % </a:t>
            </a:r>
            <a:r>
              <a:rPr lang="en-US" sz="2800" dirty="0" err="1" smtClean="0">
                <a:latin typeface="Preeti" pitchFamily="2" charset="0"/>
              </a:rPr>
              <a:t>df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Aoa:yf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ePsf</a:t>
            </a:r>
            <a:r>
              <a:rPr lang="en-US" sz="2800" dirty="0" smtClean="0">
                <a:latin typeface="Preeti" pitchFamily="2" charset="0"/>
              </a:rPr>
              <a:t> ;+3sf </a:t>
            </a:r>
            <a:r>
              <a:rPr lang="en-US" sz="2800" dirty="0" err="1" smtClean="0">
                <a:latin typeface="Preeti" pitchFamily="2" charset="0"/>
              </a:rPr>
              <a:t>Psn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clwsf</a:t>
            </a:r>
            <a:r>
              <a:rPr lang="en-US" sz="2800" dirty="0" smtClean="0">
                <a:latin typeface="Preeti" pitchFamily="2" charset="0"/>
              </a:rPr>
              <a:t>/ If]qaf6 </a:t>
            </a:r>
            <a:r>
              <a:rPr lang="en-US" sz="2800" dirty="0" err="1" smtClean="0">
                <a:latin typeface="Preeti" pitchFamily="2" charset="0"/>
              </a:rPr>
              <a:t>k|b</a:t>
            </a:r>
            <a:r>
              <a:rPr lang="en-US" sz="2800" dirty="0" smtClean="0">
                <a:latin typeface="Preeti" pitchFamily="2" charset="0"/>
              </a:rPr>
              <a:t>]</a:t>
            </a:r>
            <a:r>
              <a:rPr lang="en-US" sz="2800" dirty="0" err="1" smtClean="0">
                <a:latin typeface="Preeti" pitchFamily="2" charset="0"/>
              </a:rPr>
              <a:t>zdf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lgIf</a:t>
            </a:r>
            <a:r>
              <a:rPr lang="en-US" sz="2800" dirty="0" smtClean="0">
                <a:latin typeface="Preeti" pitchFamily="2" charset="0"/>
              </a:rPr>
              <a:t>]k0f </a:t>
            </a:r>
            <a:r>
              <a:rPr lang="en-US" sz="2800" dirty="0" err="1" smtClean="0">
                <a:latin typeface="Preeti" pitchFamily="2" charset="0"/>
              </a:rPr>
              <a:t>x'g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sfo</a:t>
            </a:r>
            <a:r>
              <a:rPr lang="en-US" sz="2800" dirty="0" smtClean="0">
                <a:latin typeface="Preeti" pitchFamily="2" charset="0"/>
              </a:rPr>
              <a:t>{</a:t>
            </a:r>
            <a:r>
              <a:rPr lang="en-US" sz="2800" dirty="0" err="1" smtClean="0">
                <a:latin typeface="Preeti" pitchFamily="2" charset="0"/>
              </a:rPr>
              <a:t>qmdx</a:t>
            </a:r>
            <a:r>
              <a:rPr lang="en-US" sz="2800" dirty="0" smtClean="0">
                <a:latin typeface="Preeti" pitchFamily="2" charset="0"/>
              </a:rPr>
              <a:t>? .  </a:t>
            </a:r>
          </a:p>
          <a:p>
            <a:pPr algn="just"/>
            <a:r>
              <a:rPr lang="en-US" sz="2800" dirty="0" smtClean="0">
                <a:latin typeface="Preeti" pitchFamily="2" charset="0"/>
              </a:rPr>
              <a:t>;+</a:t>
            </a:r>
            <a:r>
              <a:rPr lang="en-US" sz="2800" dirty="0" err="1" smtClean="0">
                <a:latin typeface="Preeti" pitchFamily="2" charset="0"/>
              </a:rPr>
              <a:t>lawfgsf</a:t>
            </a:r>
            <a:r>
              <a:rPr lang="en-US" sz="2800" dirty="0" smtClean="0">
                <a:latin typeface="Preeti" pitchFamily="2" charset="0"/>
              </a:rPr>
              <a:t>] cg';"</a:t>
            </a:r>
            <a:r>
              <a:rPr lang="en-US" sz="2800" dirty="0" err="1" smtClean="0">
                <a:latin typeface="Preeti" pitchFamily="2" charset="0"/>
              </a:rPr>
              <a:t>rL</a:t>
            </a:r>
            <a:r>
              <a:rPr lang="en-US" sz="2800" dirty="0" smtClean="0">
                <a:latin typeface="Preeti" pitchFamily="2" charset="0"/>
              </a:rPr>
              <a:t> ^ </a:t>
            </a:r>
            <a:r>
              <a:rPr lang="en-US" sz="2800" dirty="0" err="1" smtClean="0">
                <a:latin typeface="Preeti" pitchFamily="2" charset="0"/>
              </a:rPr>
              <a:t>df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Aoa:yf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ePsf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k|b</a:t>
            </a:r>
            <a:r>
              <a:rPr lang="en-US" sz="2800" dirty="0" smtClean="0">
                <a:latin typeface="Preeti" pitchFamily="2" charset="0"/>
              </a:rPr>
              <a:t>]</a:t>
            </a:r>
            <a:r>
              <a:rPr lang="en-US" sz="2800" dirty="0" err="1" smtClean="0">
                <a:latin typeface="Preeti" pitchFamily="2" charset="0"/>
              </a:rPr>
              <a:t>zsf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Psn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clwsf</a:t>
            </a:r>
            <a:r>
              <a:rPr lang="en-US" sz="2800" dirty="0" smtClean="0">
                <a:latin typeface="Preeti" pitchFamily="2" charset="0"/>
              </a:rPr>
              <a:t>/ If]q . </a:t>
            </a:r>
          </a:p>
          <a:p>
            <a:pPr algn="just"/>
            <a:r>
              <a:rPr lang="en-US" sz="2800" dirty="0" smtClean="0">
                <a:latin typeface="Preeti" pitchFamily="2" charset="0"/>
              </a:rPr>
              <a:t>;+</a:t>
            </a:r>
            <a:r>
              <a:rPr lang="en-US" sz="2800" dirty="0" err="1" smtClean="0">
                <a:latin typeface="Preeti" pitchFamily="2" charset="0"/>
              </a:rPr>
              <a:t>lawfgsf</a:t>
            </a:r>
            <a:r>
              <a:rPr lang="en-US" sz="2800" dirty="0" smtClean="0">
                <a:latin typeface="Preeti" pitchFamily="2" charset="0"/>
              </a:rPr>
              <a:t>] cg';"</a:t>
            </a:r>
            <a:r>
              <a:rPr lang="en-US" sz="2800" dirty="0" err="1" smtClean="0">
                <a:latin typeface="Preeti" pitchFamily="2" charset="0"/>
              </a:rPr>
              <a:t>rL</a:t>
            </a:r>
            <a:r>
              <a:rPr lang="en-US" sz="2800" dirty="0" smtClean="0">
                <a:latin typeface="Preeti" pitchFamily="2" charset="0"/>
              </a:rPr>
              <a:t> &amp; </a:t>
            </a:r>
            <a:r>
              <a:rPr lang="en-US" sz="2800" dirty="0" err="1" smtClean="0">
                <a:latin typeface="Preeti" pitchFamily="2" charset="0"/>
              </a:rPr>
              <a:t>df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Aoa:yf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ePsf</a:t>
            </a:r>
            <a:r>
              <a:rPr lang="en-US" sz="2800" dirty="0" smtClean="0">
                <a:latin typeface="Preeti" pitchFamily="2" charset="0"/>
              </a:rPr>
              <a:t> ;+3 / </a:t>
            </a:r>
            <a:r>
              <a:rPr lang="en-US" sz="2800" dirty="0" err="1" smtClean="0">
                <a:latin typeface="Preeti" pitchFamily="2" charset="0"/>
              </a:rPr>
              <a:t>k|b</a:t>
            </a:r>
            <a:r>
              <a:rPr lang="en-US" sz="2800" dirty="0" smtClean="0">
                <a:latin typeface="Preeti" pitchFamily="2" charset="0"/>
              </a:rPr>
              <a:t>]</a:t>
            </a:r>
            <a:r>
              <a:rPr lang="en-US" sz="2800" dirty="0" err="1" smtClean="0">
                <a:latin typeface="Preeti" pitchFamily="2" charset="0"/>
              </a:rPr>
              <a:t>zsf</a:t>
            </a:r>
            <a:r>
              <a:rPr lang="en-US" sz="2800" dirty="0" smtClean="0">
                <a:latin typeface="Preeti" pitchFamily="2" charset="0"/>
              </a:rPr>
              <a:t> ;</a:t>
            </a:r>
            <a:r>
              <a:rPr lang="en-US" sz="2800" dirty="0" err="1" smtClean="0">
                <a:latin typeface="Preeti" pitchFamily="2" charset="0"/>
              </a:rPr>
              <a:t>femf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clwsf</a:t>
            </a:r>
            <a:r>
              <a:rPr lang="en-US" sz="2800" dirty="0" smtClean="0">
                <a:latin typeface="Preeti" pitchFamily="2" charset="0"/>
              </a:rPr>
              <a:t>/ If]q .</a:t>
            </a:r>
          </a:p>
          <a:p>
            <a:pPr algn="just"/>
            <a:r>
              <a:rPr lang="en-US" sz="2800" dirty="0" smtClean="0">
                <a:latin typeface="Preeti" pitchFamily="2" charset="0"/>
              </a:rPr>
              <a:t>;+</a:t>
            </a:r>
            <a:r>
              <a:rPr lang="en-US" sz="2800" dirty="0" err="1" smtClean="0">
                <a:latin typeface="Preeti" pitchFamily="2" charset="0"/>
              </a:rPr>
              <a:t>lawfgsf</a:t>
            </a:r>
            <a:r>
              <a:rPr lang="en-US" sz="2800" dirty="0" smtClean="0">
                <a:latin typeface="Preeti" pitchFamily="2" charset="0"/>
              </a:rPr>
              <a:t>] cg';"</a:t>
            </a:r>
            <a:r>
              <a:rPr lang="en-US" sz="2800" dirty="0" err="1" smtClean="0">
                <a:latin typeface="Preeti" pitchFamily="2" charset="0"/>
              </a:rPr>
              <a:t>rL</a:t>
            </a:r>
            <a:r>
              <a:rPr lang="en-US" sz="2800" dirty="0" smtClean="0">
                <a:latin typeface="Preeti" pitchFamily="2" charset="0"/>
              </a:rPr>
              <a:t> ( </a:t>
            </a:r>
            <a:r>
              <a:rPr lang="en-US" sz="2800" dirty="0" err="1" smtClean="0">
                <a:latin typeface="Preeti" pitchFamily="2" charset="0"/>
              </a:rPr>
              <a:t>df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Aoa:yf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ePsf</a:t>
            </a:r>
            <a:r>
              <a:rPr lang="en-US" sz="2800" dirty="0" smtClean="0">
                <a:latin typeface="Preeti" pitchFamily="2" charset="0"/>
              </a:rPr>
              <a:t> ;+3, </a:t>
            </a:r>
            <a:r>
              <a:rPr lang="en-US" sz="2800" dirty="0" err="1" smtClean="0">
                <a:latin typeface="Preeti" pitchFamily="2" charset="0"/>
              </a:rPr>
              <a:t>k|b</a:t>
            </a:r>
            <a:r>
              <a:rPr lang="en-US" sz="2800" dirty="0" smtClean="0">
                <a:latin typeface="Preeti" pitchFamily="2" charset="0"/>
              </a:rPr>
              <a:t>]z / :</a:t>
            </a:r>
            <a:r>
              <a:rPr lang="en-US" sz="2800" dirty="0" err="1" smtClean="0">
                <a:latin typeface="Preeti" pitchFamily="2" charset="0"/>
              </a:rPr>
              <a:t>yfgLo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txsf</a:t>
            </a:r>
            <a:r>
              <a:rPr lang="en-US" sz="2800" dirty="0" smtClean="0">
                <a:latin typeface="Preeti" pitchFamily="2" charset="0"/>
              </a:rPr>
              <a:t> ;</a:t>
            </a:r>
            <a:r>
              <a:rPr lang="en-US" sz="2800" dirty="0" err="1" smtClean="0">
                <a:latin typeface="Preeti" pitchFamily="2" charset="0"/>
              </a:rPr>
              <a:t>femf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clwsf</a:t>
            </a:r>
            <a:r>
              <a:rPr lang="en-US" sz="2800" dirty="0" smtClean="0">
                <a:latin typeface="Preeti" pitchFamily="2" charset="0"/>
              </a:rPr>
              <a:t>/ If]q . </a:t>
            </a:r>
          </a:p>
          <a:p>
            <a:pPr algn="just"/>
            <a:r>
              <a:rPr lang="en-US" sz="2800" dirty="0" err="1" smtClean="0">
                <a:latin typeface="Preeti" pitchFamily="2" charset="0"/>
              </a:rPr>
              <a:t>lbuf</a:t>
            </a:r>
            <a:r>
              <a:rPr lang="en-US" sz="2800" dirty="0" smtClean="0">
                <a:latin typeface="Preeti" pitchFamily="2" charset="0"/>
              </a:rPr>
              <a:t>] </a:t>
            </a:r>
            <a:r>
              <a:rPr lang="en-US" sz="2800" dirty="0" err="1" smtClean="0">
                <a:latin typeface="Preeti" pitchFamily="2" charset="0"/>
              </a:rPr>
              <a:t>lasf</a:t>
            </a:r>
            <a:r>
              <a:rPr lang="en-US" sz="2800" dirty="0" smtClean="0">
                <a:latin typeface="Preeti" pitchFamily="2" charset="0"/>
              </a:rPr>
              <a:t>; </a:t>
            </a:r>
            <a:r>
              <a:rPr lang="en-US" sz="2800" dirty="0" err="1" smtClean="0">
                <a:latin typeface="Preeti" pitchFamily="2" charset="0"/>
              </a:rPr>
              <a:t>nIo</a:t>
            </a:r>
            <a:r>
              <a:rPr lang="en-US" sz="2800" dirty="0" smtClean="0">
                <a:latin typeface="Preeti" pitchFamily="2" charset="0"/>
              </a:rPr>
              <a:t> @)&amp;#</a:t>
            </a:r>
            <a:r>
              <a:rPr lang="en-US" sz="2800" dirty="0" smtClean="0">
                <a:latin typeface="Preeti"/>
              </a:rPr>
              <a:t>—@)*&amp; -;g @)!^—@)#)_</a:t>
            </a:r>
            <a:r>
              <a:rPr lang="en-US" sz="2800" dirty="0" smtClean="0">
                <a:latin typeface="Preeti" pitchFamily="2" charset="0"/>
              </a:rPr>
              <a:t> . </a:t>
            </a:r>
          </a:p>
          <a:p>
            <a:pPr algn="just"/>
            <a:r>
              <a:rPr lang="en-US" sz="2800" dirty="0" smtClean="0">
                <a:latin typeface="Preeti" pitchFamily="2" charset="0"/>
              </a:rPr>
              <a:t>g]</a:t>
            </a:r>
            <a:r>
              <a:rPr lang="en-US" sz="2800" dirty="0" err="1" smtClean="0">
                <a:latin typeface="Preeti" pitchFamily="2" charset="0"/>
              </a:rPr>
              <a:t>kfnsf</a:t>
            </a:r>
            <a:r>
              <a:rPr lang="en-US" sz="2800" dirty="0" smtClean="0">
                <a:latin typeface="Preeti" pitchFamily="2" charset="0"/>
              </a:rPr>
              <a:t>] b'/b[</a:t>
            </a:r>
            <a:r>
              <a:rPr lang="en-US" sz="2800" dirty="0" err="1" smtClean="0">
                <a:latin typeface="Preeti" pitchFamily="2" charset="0"/>
              </a:rPr>
              <a:t>li6</a:t>
            </a:r>
            <a:r>
              <a:rPr lang="en-US" sz="2800" dirty="0" smtClean="0">
                <a:latin typeface="Preeti"/>
              </a:rPr>
              <a:t>« @!)) </a:t>
            </a:r>
            <a:r>
              <a:rPr lang="en-US" sz="2400" dirty="0" smtClean="0"/>
              <a:t>(Vision 2100 BS)</a:t>
            </a:r>
          </a:p>
          <a:p>
            <a:pPr algn="just"/>
            <a:r>
              <a:rPr lang="en-US" sz="2800" dirty="0" smtClean="0">
                <a:latin typeface="Preeti" pitchFamily="2" charset="0"/>
              </a:rPr>
              <a:t>g]</a:t>
            </a:r>
            <a:r>
              <a:rPr lang="en-US" sz="2800" dirty="0" err="1" smtClean="0">
                <a:latin typeface="Preeti" pitchFamily="2" charset="0"/>
              </a:rPr>
              <a:t>kfnsf</a:t>
            </a:r>
            <a:r>
              <a:rPr lang="en-US" sz="2800" dirty="0" smtClean="0">
                <a:latin typeface="Preeti" pitchFamily="2" charset="0"/>
              </a:rPr>
              <a:t>] !% </a:t>
            </a:r>
            <a:r>
              <a:rPr lang="en-US" sz="2800" dirty="0" err="1" smtClean="0">
                <a:latin typeface="Preeti" pitchFamily="2" charset="0"/>
              </a:rPr>
              <a:t>cf</a:t>
            </a:r>
            <a:r>
              <a:rPr lang="en-US" sz="2800" dirty="0" smtClean="0">
                <a:latin typeface="Preeti" pitchFamily="2" charset="0"/>
              </a:rPr>
              <a:t>} </a:t>
            </a:r>
            <a:r>
              <a:rPr lang="en-US" sz="2800" dirty="0" err="1" smtClean="0">
                <a:latin typeface="Preeti" pitchFamily="2" charset="0"/>
              </a:rPr>
              <a:t>cfalws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lasf</a:t>
            </a:r>
            <a:r>
              <a:rPr lang="en-US" sz="2800" dirty="0" smtClean="0">
                <a:latin typeface="Preeti" pitchFamily="2" charset="0"/>
              </a:rPr>
              <a:t>; of]</a:t>
            </a:r>
            <a:r>
              <a:rPr lang="en-US" sz="2800" dirty="0" err="1" smtClean="0">
                <a:latin typeface="Preeti" pitchFamily="2" charset="0"/>
              </a:rPr>
              <a:t>hgf</a:t>
            </a:r>
            <a:r>
              <a:rPr lang="en-US" sz="2800" dirty="0" smtClean="0">
                <a:latin typeface="Preeti" pitchFamily="2" charset="0"/>
              </a:rPr>
              <a:t> -@)&amp;^</a:t>
            </a:r>
            <a:r>
              <a:rPr lang="en-US" sz="2800" dirty="0" smtClean="0">
                <a:latin typeface="Preeti"/>
              </a:rPr>
              <a:t>÷)&amp;&amp;—@)*!÷)*@_ ;f]r / </a:t>
            </a:r>
            <a:r>
              <a:rPr lang="en-US" sz="2800" dirty="0" err="1" smtClean="0">
                <a:latin typeface="Preeti"/>
              </a:rPr>
              <a:t>nIo</a:t>
            </a:r>
            <a:r>
              <a:rPr lang="en-US" sz="2800" dirty="0" smtClean="0">
                <a:latin typeface="Preeti"/>
              </a:rPr>
              <a:t> . </a:t>
            </a:r>
            <a:endParaRPr lang="en-US" sz="2800" dirty="0" smtClean="0">
              <a:latin typeface="Preeti" pitchFamily="2" charset="0"/>
            </a:endParaRPr>
          </a:p>
          <a:p>
            <a:pPr algn="just"/>
            <a:r>
              <a:rPr lang="en-US" sz="2800" dirty="0" smtClean="0">
                <a:latin typeface="Preeti" pitchFamily="2" charset="0"/>
              </a:rPr>
              <a:t>g]</a:t>
            </a:r>
            <a:r>
              <a:rPr lang="en-US" sz="2800" dirty="0" err="1" smtClean="0">
                <a:latin typeface="Preeti" pitchFamily="2" charset="0"/>
              </a:rPr>
              <a:t>kfn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kIf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ePsf</a:t>
            </a:r>
            <a:r>
              <a:rPr lang="en-US" sz="2800" dirty="0" smtClean="0">
                <a:latin typeface="Preeti" pitchFamily="2" charset="0"/>
              </a:rPr>
              <a:t> </a:t>
            </a:r>
            <a:r>
              <a:rPr lang="en-US" sz="2800" dirty="0" err="1" smtClean="0">
                <a:latin typeface="Preeti" pitchFamily="2" charset="0"/>
              </a:rPr>
              <a:t>cGt</a:t>
            </a:r>
            <a:r>
              <a:rPr lang="en-US" sz="2800" dirty="0" smtClean="0">
                <a:latin typeface="Preeti" pitchFamily="2" charset="0"/>
              </a:rPr>
              <a:t>/</a:t>
            </a:r>
            <a:r>
              <a:rPr lang="en-US" sz="2800" dirty="0" err="1" smtClean="0">
                <a:latin typeface="Preeti" pitchFamily="2" charset="0"/>
              </a:rPr>
              <a:t>fli6</a:t>
            </a:r>
            <a:r>
              <a:rPr lang="en-US" sz="2800" dirty="0" err="1" smtClean="0">
                <a:latin typeface="Preeti"/>
              </a:rPr>
              <a:t>«</a:t>
            </a:r>
            <a:r>
              <a:rPr lang="en-US" sz="2800" dirty="0" err="1" smtClean="0">
                <a:latin typeface="Preeti" pitchFamily="2" charset="0"/>
              </a:rPr>
              <a:t>o</a:t>
            </a:r>
            <a:r>
              <a:rPr lang="en-US" sz="2800" dirty="0" smtClean="0">
                <a:latin typeface="Preeti"/>
              </a:rPr>
              <a:t> ;</a:t>
            </a:r>
            <a:r>
              <a:rPr lang="en-US" sz="2800" dirty="0" err="1" smtClean="0">
                <a:latin typeface="Preeti"/>
              </a:rPr>
              <a:t>GwL</a:t>
            </a:r>
            <a:r>
              <a:rPr lang="en-US" sz="2800" dirty="0" smtClean="0">
                <a:latin typeface="Preeti"/>
              </a:rPr>
              <a:t> ;</a:t>
            </a:r>
            <a:r>
              <a:rPr lang="en-US" sz="2800" dirty="0" err="1" smtClean="0">
                <a:latin typeface="Preeti"/>
              </a:rPr>
              <a:t>Demf</a:t>
            </a:r>
            <a:r>
              <a:rPr lang="en-US" sz="2800" dirty="0" smtClean="0">
                <a:latin typeface="Preeti"/>
              </a:rPr>
              <a:t>}</a:t>
            </a:r>
            <a:r>
              <a:rPr lang="en-US" sz="2800" dirty="0" err="1" smtClean="0">
                <a:latin typeface="Preeti"/>
              </a:rPr>
              <a:t>tfx</a:t>
            </a:r>
            <a:r>
              <a:rPr lang="en-US" sz="2800" dirty="0" smtClean="0">
                <a:latin typeface="Preeti"/>
              </a:rPr>
              <a:t>? . </a:t>
            </a:r>
            <a:endParaRPr lang="en-US" sz="2800" dirty="0"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85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636"/>
            <a:ext cx="7886700" cy="39687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;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d'x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!    </a:t>
            </a:r>
            <a:endParaRPr lang="en-US" sz="3600" b="1" dirty="0">
              <a:solidFill>
                <a:srgbClr val="C00000"/>
              </a:solidFill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6172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cfly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{s 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lasf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; / 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ul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/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aL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lgjf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/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0f</a:t>
            </a:r>
            <a:r>
              <a:rPr lang="en-US" dirty="0" smtClean="0">
                <a:latin typeface="Preeti" pitchFamily="2" charset="0"/>
              </a:rPr>
              <a:t>  </a:t>
            </a:r>
          </a:p>
          <a:p>
            <a:pPr marL="0" indent="0" algn="just">
              <a:buNone/>
            </a:pPr>
            <a:r>
              <a:rPr lang="en-US" dirty="0" smtClean="0">
                <a:latin typeface="Preeti" pitchFamily="2" charset="0"/>
              </a:rPr>
              <a:t>!=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aL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lgaf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0f</a:t>
            </a:r>
            <a:r>
              <a:rPr lang="en-US" dirty="0" smtClean="0">
                <a:latin typeface="Preeti" pitchFamily="2" charset="0"/>
              </a:rPr>
              <a:t> </a:t>
            </a:r>
          </a:p>
          <a:p>
            <a:pPr marL="0" indent="0" algn="just">
              <a:buNone/>
            </a:pPr>
            <a:r>
              <a:rPr lang="en-US" dirty="0" smtClean="0">
                <a:latin typeface="Preeti" pitchFamily="2" charset="0"/>
              </a:rPr>
              <a:t>@= k+'</a:t>
            </a:r>
            <a:r>
              <a:rPr lang="en-US" dirty="0" err="1" smtClean="0">
                <a:latin typeface="Preeti" pitchFamily="2" charset="0"/>
              </a:rPr>
              <a:t>hL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lgdf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0f</a:t>
            </a:r>
            <a:r>
              <a:rPr lang="en-US" dirty="0" smtClean="0">
                <a:latin typeface="Preeti" pitchFamily="2" charset="0"/>
              </a:rPr>
              <a:t> / </a:t>
            </a:r>
            <a:r>
              <a:rPr lang="en-US" dirty="0" err="1" smtClean="0">
                <a:latin typeface="Preeti" pitchFamily="2" charset="0"/>
              </a:rPr>
              <a:t>nufgL</a:t>
            </a:r>
            <a:r>
              <a:rPr lang="en-US" dirty="0" smtClean="0">
                <a:latin typeface="Preeti" pitchFamily="2" charset="0"/>
              </a:rPr>
              <a:t> </a:t>
            </a:r>
          </a:p>
          <a:p>
            <a:pPr marL="0" indent="0" algn="just">
              <a:buNone/>
            </a:pPr>
            <a:r>
              <a:rPr lang="en-US" dirty="0" smtClean="0">
                <a:latin typeface="Preeti" pitchFamily="2" charset="0"/>
              </a:rPr>
              <a:t>#= </a:t>
            </a:r>
            <a:r>
              <a:rPr lang="en-US" dirty="0" err="1" smtClean="0">
                <a:latin typeface="Preeti" pitchFamily="2" charset="0"/>
              </a:rPr>
              <a:t>ko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6g</a:t>
            </a:r>
            <a:r>
              <a:rPr lang="en-US" dirty="0" smtClean="0">
                <a:latin typeface="Preeti" pitchFamily="2" charset="0"/>
              </a:rPr>
              <a:t> </a:t>
            </a:r>
          </a:p>
          <a:p>
            <a:pPr marL="0" indent="0" algn="just">
              <a:buNone/>
            </a:pPr>
            <a:r>
              <a:rPr lang="en-US" dirty="0" smtClean="0">
                <a:latin typeface="Preeti" pitchFamily="2" charset="0"/>
              </a:rPr>
              <a:t>$= </a:t>
            </a:r>
            <a:r>
              <a:rPr lang="en-US" dirty="0" err="1" smtClean="0">
                <a:latin typeface="Preeti" pitchFamily="2" charset="0"/>
              </a:rPr>
              <a:t>pBf</a:t>
            </a:r>
            <a:r>
              <a:rPr lang="en-US" dirty="0" smtClean="0">
                <a:latin typeface="Preeti" pitchFamily="2" charset="0"/>
              </a:rPr>
              <a:t>]u </a:t>
            </a:r>
            <a:r>
              <a:rPr lang="en-US" dirty="0">
                <a:latin typeface="Preeti" pitchFamily="2" charset="0"/>
              </a:rPr>
              <a:t>/ </a:t>
            </a:r>
            <a:r>
              <a:rPr lang="en-US" dirty="0" err="1">
                <a:latin typeface="Preeti" pitchFamily="2" charset="0"/>
              </a:rPr>
              <a:t>cf</a:t>
            </a:r>
            <a:r>
              <a:rPr lang="en-US" dirty="0">
                <a:latin typeface="Preeti" pitchFamily="2" charset="0"/>
              </a:rPr>
              <a:t>}Bf]</a:t>
            </a:r>
            <a:r>
              <a:rPr lang="en-US" dirty="0" err="1">
                <a:latin typeface="Preeti" pitchFamily="2" charset="0"/>
              </a:rPr>
              <a:t>lus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k|of</a:t>
            </a:r>
            <a:r>
              <a:rPr lang="en-US" dirty="0">
                <a:latin typeface="Preeti" pitchFamily="2" charset="0"/>
              </a:rPr>
              <a:t>]</a:t>
            </a:r>
            <a:r>
              <a:rPr lang="en-US" dirty="0" err="1">
                <a:latin typeface="Preeti" pitchFamily="2" charset="0"/>
              </a:rPr>
              <a:t>hgsf</a:t>
            </a:r>
            <a:r>
              <a:rPr lang="en-US" dirty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nflu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>
                <a:latin typeface="Preeti" pitchFamily="2" charset="0"/>
              </a:rPr>
              <a:t>;|f]t </a:t>
            </a:r>
            <a:r>
              <a:rPr lang="en-US" dirty="0" err="1">
                <a:latin typeface="Preeti" pitchFamily="2" charset="0"/>
              </a:rPr>
              <a:t>x?sf</a:t>
            </a:r>
            <a:r>
              <a:rPr lang="en-US" dirty="0">
                <a:latin typeface="Preeti" pitchFamily="2" charset="0"/>
              </a:rPr>
              <a:t>]  </a:t>
            </a:r>
            <a:r>
              <a:rPr lang="en-US" dirty="0" err="1">
                <a:latin typeface="Preeti" pitchFamily="2" charset="0"/>
              </a:rPr>
              <a:t>k|of</a:t>
            </a:r>
            <a:r>
              <a:rPr lang="en-US" dirty="0">
                <a:latin typeface="Preeti" pitchFamily="2" charset="0"/>
              </a:rPr>
              <a:t>]u</a:t>
            </a:r>
            <a:r>
              <a:rPr lang="en-US" dirty="0" smtClean="0">
                <a:latin typeface="Preeti" pitchFamily="2" charset="0"/>
              </a:rPr>
              <a:t> </a:t>
            </a:r>
          </a:p>
          <a:p>
            <a:pPr marL="0" indent="0" algn="just">
              <a:buNone/>
            </a:pPr>
            <a:endParaRPr lang="en-US" dirty="0"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78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636"/>
            <a:ext cx="7886700" cy="39687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;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d'x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@    </a:t>
            </a:r>
            <a:endParaRPr lang="en-US" sz="3600" b="1" dirty="0">
              <a:solidFill>
                <a:srgbClr val="C00000"/>
              </a:solidFill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6172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rgbClr val="C00000"/>
                </a:solidFill>
                <a:latin typeface="Preeti" pitchFamily="2" charset="0"/>
              </a:rPr>
              <a:t>s[</a:t>
            </a:r>
            <a:r>
              <a:rPr lang="en-US" b="1" dirty="0" err="1">
                <a:solidFill>
                  <a:srgbClr val="C00000"/>
                </a:solidFill>
                <a:latin typeface="Preeti" pitchFamily="2" charset="0"/>
              </a:rPr>
              <a:t>lif</a:t>
            </a:r>
            <a:r>
              <a:rPr lang="en-US" b="1" dirty="0">
                <a:solidFill>
                  <a:srgbClr val="C00000"/>
                </a:solidFill>
                <a:latin typeface="Preeti" pitchFamily="2" charset="0"/>
              </a:rPr>
              <a:t>, ;</a:t>
            </a:r>
            <a:r>
              <a:rPr lang="en-US" b="1" dirty="0" err="1">
                <a:solidFill>
                  <a:srgbClr val="C00000"/>
                </a:solidFill>
                <a:latin typeface="Preeti" pitchFamily="2" charset="0"/>
              </a:rPr>
              <a:t>xsf</a:t>
            </a:r>
            <a:r>
              <a:rPr lang="en-US" b="1" dirty="0">
                <a:solidFill>
                  <a:srgbClr val="C00000"/>
                </a:solidFill>
                <a:latin typeface="Preeti" pitchFamily="2" charset="0"/>
              </a:rPr>
              <a:t>/L </a:t>
            </a:r>
            <a:r>
              <a:rPr lang="en-US" b="1" dirty="0" err="1">
                <a:solidFill>
                  <a:srgbClr val="C00000"/>
                </a:solidFill>
                <a:latin typeface="Preeti" pitchFamily="2" charset="0"/>
              </a:rPr>
              <a:t>jg</a:t>
            </a:r>
            <a:r>
              <a:rPr lang="en-US" b="1" dirty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Preeti" pitchFamily="2" charset="0"/>
              </a:rPr>
              <a:t>tyf</a:t>
            </a:r>
            <a:r>
              <a:rPr lang="en-US" b="1" dirty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Preeti" pitchFamily="2" charset="0"/>
              </a:rPr>
              <a:t>jftfa</a:t>
            </a:r>
            <a:r>
              <a:rPr lang="en-US" b="1" dirty="0">
                <a:solidFill>
                  <a:srgbClr val="C00000"/>
                </a:solidFill>
                <a:latin typeface="Preeti" pitchFamily="2" charset="0"/>
              </a:rPr>
              <a:t>/</a:t>
            </a:r>
            <a:r>
              <a:rPr lang="en-US" b="1" dirty="0" err="1">
                <a:solidFill>
                  <a:srgbClr val="C00000"/>
                </a:solidFill>
                <a:latin typeface="Preeti" pitchFamily="2" charset="0"/>
              </a:rPr>
              <a:t>0f</a:t>
            </a:r>
            <a:r>
              <a:rPr lang="en-US" b="1" dirty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dirty="0" smtClean="0">
                <a:latin typeface="Preeti" pitchFamily="2" charset="0"/>
              </a:rPr>
              <a:t>  </a:t>
            </a:r>
          </a:p>
          <a:p>
            <a:pPr marL="0" indent="0" algn="just">
              <a:buNone/>
            </a:pPr>
            <a:r>
              <a:rPr lang="en-US" dirty="0" smtClean="0">
                <a:latin typeface="Preeti" pitchFamily="2" charset="0"/>
              </a:rPr>
              <a:t>!=</a:t>
            </a:r>
            <a:r>
              <a:rPr lang="en-US" b="1" dirty="0"/>
              <a:t> </a:t>
            </a:r>
            <a:r>
              <a:rPr lang="en-US" dirty="0">
                <a:latin typeface="Preeti" pitchFamily="2" charset="0"/>
              </a:rPr>
              <a:t>;</a:t>
            </a:r>
            <a:r>
              <a:rPr lang="en-US" dirty="0" err="1" smtClean="0">
                <a:latin typeface="Preeti" pitchFamily="2" charset="0"/>
              </a:rPr>
              <a:t>xsf</a:t>
            </a:r>
            <a:r>
              <a:rPr lang="en-US" dirty="0" smtClean="0">
                <a:latin typeface="Preeti" pitchFamily="2" charset="0"/>
              </a:rPr>
              <a:t>/L</a:t>
            </a:r>
          </a:p>
          <a:p>
            <a:pPr marL="0" indent="0" algn="just">
              <a:buNone/>
            </a:pPr>
            <a:r>
              <a:rPr lang="en-US" dirty="0" smtClean="0">
                <a:latin typeface="Preeti" pitchFamily="2" charset="0"/>
              </a:rPr>
              <a:t>@= </a:t>
            </a:r>
            <a:r>
              <a:rPr lang="en-US" dirty="0" err="1">
                <a:latin typeface="Preeti" pitchFamily="2" charset="0"/>
              </a:rPr>
              <a:t>vfBfGg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pTkfbg</a:t>
            </a:r>
            <a:endParaRPr lang="en-US" dirty="0" smtClean="0">
              <a:latin typeface="Preeti" pitchFamily="2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Preeti" pitchFamily="2" charset="0"/>
              </a:rPr>
              <a:t>#= </a:t>
            </a:r>
            <a:r>
              <a:rPr lang="en-US" dirty="0" err="1">
                <a:latin typeface="Preeti" pitchFamily="2" charset="0"/>
              </a:rPr>
              <a:t>kmnkm'n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pTkfbg</a:t>
            </a:r>
            <a:r>
              <a:rPr lang="en-US" dirty="0">
                <a:latin typeface="Preeti" pitchFamily="2" charset="0"/>
              </a:rPr>
              <a:t> </a:t>
            </a:r>
            <a:endParaRPr lang="en-US" dirty="0" smtClean="0">
              <a:latin typeface="Preeti" pitchFamily="2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Preeti" pitchFamily="2" charset="0"/>
              </a:rPr>
              <a:t>$= </a:t>
            </a:r>
            <a:r>
              <a:rPr lang="en-US" dirty="0" err="1">
                <a:latin typeface="Preeti" pitchFamily="2" charset="0"/>
              </a:rPr>
              <a:t>kz'hGo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smtClean="0">
                <a:latin typeface="Preeti" pitchFamily="2" charset="0"/>
              </a:rPr>
              <a:t>-</a:t>
            </a:r>
            <a:r>
              <a:rPr lang="en-US" dirty="0" err="1" smtClean="0">
                <a:latin typeface="Preeti" pitchFamily="2" charset="0"/>
              </a:rPr>
              <a:t>b'w</a:t>
            </a:r>
            <a:r>
              <a:rPr lang="en-US" dirty="0" smtClean="0">
                <a:latin typeface="Preeti" pitchFamily="2" charset="0"/>
              </a:rPr>
              <a:t>, 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;' </a:t>
            </a:r>
            <a:r>
              <a:rPr lang="en-US" dirty="0" err="1" smtClean="0">
                <a:latin typeface="Preeti" pitchFamily="2" charset="0"/>
              </a:rPr>
              <a:t>c08f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cflb</a:t>
            </a:r>
            <a:r>
              <a:rPr lang="en-US" dirty="0" smtClean="0">
                <a:latin typeface="Preeti" pitchFamily="2" charset="0"/>
              </a:rPr>
              <a:t>_ </a:t>
            </a:r>
            <a:r>
              <a:rPr lang="en-US" dirty="0" err="1" smtClean="0">
                <a:latin typeface="Preeti" pitchFamily="2" charset="0"/>
              </a:rPr>
              <a:t>pTkfbg</a:t>
            </a:r>
            <a:endParaRPr lang="en-US" dirty="0">
              <a:latin typeface="Preeti" pitchFamily="2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Preeti" pitchFamily="2" charset="0"/>
              </a:rPr>
              <a:t>%= </a:t>
            </a:r>
            <a:r>
              <a:rPr lang="en-US" dirty="0" err="1">
                <a:latin typeface="Preeti" pitchFamily="2" charset="0"/>
              </a:rPr>
              <a:t>vfB</a:t>
            </a:r>
            <a:r>
              <a:rPr lang="en-US" dirty="0">
                <a:latin typeface="Preeti" pitchFamily="2" charset="0"/>
              </a:rPr>
              <a:t> ;'/</a:t>
            </a:r>
            <a:r>
              <a:rPr lang="en-US" dirty="0" err="1">
                <a:latin typeface="Preeti" pitchFamily="2" charset="0"/>
              </a:rPr>
              <a:t>Iff</a:t>
            </a:r>
            <a:r>
              <a:rPr lang="en-US" dirty="0">
                <a:latin typeface="Preeti" pitchFamily="2" charset="0"/>
              </a:rPr>
              <a:t> / </a:t>
            </a:r>
            <a:r>
              <a:rPr lang="en-US" dirty="0" err="1" smtClean="0">
                <a:latin typeface="Preeti" pitchFamily="2" charset="0"/>
              </a:rPr>
              <a:t>kf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if0f</a:t>
            </a:r>
            <a:endParaRPr lang="en-US" dirty="0" smtClean="0">
              <a:latin typeface="Preeti" pitchFamily="2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Preeti" pitchFamily="2" charset="0"/>
              </a:rPr>
              <a:t>^= </a:t>
            </a:r>
            <a:r>
              <a:rPr lang="en-US" dirty="0" err="1">
                <a:latin typeface="Preeti" pitchFamily="2" charset="0"/>
              </a:rPr>
              <a:t>jg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tyf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aftfj</a:t>
            </a:r>
            <a:r>
              <a:rPr lang="en-US" dirty="0">
                <a:latin typeface="Preeti" pitchFamily="2" charset="0"/>
              </a:rPr>
              <a:t>/</a:t>
            </a:r>
            <a:r>
              <a:rPr lang="en-US" dirty="0" err="1">
                <a:latin typeface="Preeti" pitchFamily="2" charset="0"/>
              </a:rPr>
              <a:t>0f</a:t>
            </a:r>
            <a:r>
              <a:rPr lang="en-US" dirty="0"/>
              <a:t> </a:t>
            </a:r>
            <a:endParaRPr lang="en-US" dirty="0"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01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636"/>
            <a:ext cx="7886700" cy="39687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;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d'x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#    </a:t>
            </a:r>
            <a:endParaRPr lang="en-US" sz="3600" b="1" dirty="0">
              <a:solidFill>
                <a:srgbClr val="C00000"/>
              </a:solidFill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6172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Ef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}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flts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k"af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{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wf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/  </a:t>
            </a:r>
            <a:r>
              <a:rPr lang="en-US" dirty="0" smtClean="0">
                <a:latin typeface="Preeti" pitchFamily="2" charset="0"/>
              </a:rPr>
              <a:t>  </a:t>
            </a:r>
          </a:p>
          <a:p>
            <a:pPr marL="0" indent="0" algn="just">
              <a:buNone/>
            </a:pPr>
            <a:r>
              <a:rPr lang="en-US" dirty="0" smtClean="0">
                <a:latin typeface="Preeti" pitchFamily="2" charset="0"/>
              </a:rPr>
              <a:t>!= </a:t>
            </a:r>
            <a:r>
              <a:rPr lang="en-US" dirty="0" err="1" smtClean="0">
                <a:latin typeface="Preeti" pitchFamily="2" charset="0"/>
              </a:rPr>
              <a:t>phf</a:t>
            </a:r>
            <a:r>
              <a:rPr lang="en-US" dirty="0" smtClean="0">
                <a:latin typeface="Preeti" pitchFamily="2" charset="0"/>
              </a:rPr>
              <a:t>{ </a:t>
            </a:r>
          </a:p>
          <a:p>
            <a:pPr marL="0" indent="0" algn="just">
              <a:buNone/>
            </a:pPr>
            <a:r>
              <a:rPr lang="en-US" dirty="0" smtClean="0">
                <a:latin typeface="Preeti" pitchFamily="2" charset="0"/>
              </a:rPr>
              <a:t>@= </a:t>
            </a:r>
            <a:r>
              <a:rPr lang="en-US" dirty="0" err="1" smtClean="0">
                <a:latin typeface="Preeti" pitchFamily="2" charset="0"/>
              </a:rPr>
              <a:t>oftfoft</a:t>
            </a:r>
            <a:r>
              <a:rPr lang="en-US" dirty="0" smtClean="0">
                <a:latin typeface="Preeti" pitchFamily="2" charset="0"/>
              </a:rPr>
              <a:t> </a:t>
            </a:r>
          </a:p>
          <a:p>
            <a:pPr marL="0" indent="0" algn="just">
              <a:buNone/>
            </a:pPr>
            <a:r>
              <a:rPr lang="en-US" dirty="0" smtClean="0">
                <a:latin typeface="Preeti" pitchFamily="2" charset="0"/>
              </a:rPr>
              <a:t>#= l;+</a:t>
            </a:r>
            <a:r>
              <a:rPr lang="en-US" dirty="0" err="1" smtClean="0">
                <a:latin typeface="Preeti" pitchFamily="2" charset="0"/>
              </a:rPr>
              <a:t>rfO</a:t>
            </a:r>
            <a:r>
              <a:rPr lang="en-US" dirty="0" smtClean="0">
                <a:latin typeface="Preeti" pitchFamily="2" charset="0"/>
              </a:rPr>
              <a:t> </a:t>
            </a:r>
          </a:p>
          <a:p>
            <a:pPr marL="0" indent="0" algn="just">
              <a:buNone/>
            </a:pPr>
            <a:r>
              <a:rPr lang="en-US" dirty="0" smtClean="0">
                <a:latin typeface="Preeti" pitchFamily="2" charset="0"/>
              </a:rPr>
              <a:t>$= </a:t>
            </a:r>
            <a:r>
              <a:rPr lang="en-US" dirty="0" err="1" smtClean="0">
                <a:latin typeface="Preeti" pitchFamily="2" charset="0"/>
              </a:rPr>
              <a:t>vfg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kfgL</a:t>
            </a:r>
            <a:r>
              <a:rPr lang="en-US" dirty="0" smtClean="0">
                <a:latin typeface="Preeti" pitchFamily="2" charset="0"/>
              </a:rPr>
              <a:t> </a:t>
            </a:r>
          </a:p>
          <a:p>
            <a:pPr marL="0" indent="0" algn="just">
              <a:buNone/>
            </a:pPr>
            <a:r>
              <a:rPr lang="en-US" dirty="0" smtClean="0">
                <a:latin typeface="Preeti" pitchFamily="2" charset="0"/>
              </a:rPr>
              <a:t>%= </a:t>
            </a:r>
            <a:r>
              <a:rPr lang="en-US" dirty="0" err="1" smtClean="0">
                <a:latin typeface="Preeti" pitchFamily="2" charset="0"/>
              </a:rPr>
              <a:t>cfwf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e"t</a:t>
            </a:r>
            <a:r>
              <a:rPr lang="en-US" dirty="0" smtClean="0">
                <a:latin typeface="Preeti" pitchFamily="2" charset="0"/>
              </a:rPr>
              <a:t> ;/;</a:t>
            </a:r>
            <a:r>
              <a:rPr lang="en-US" dirty="0" err="1" smtClean="0">
                <a:latin typeface="Preeti" pitchFamily="2" charset="0"/>
              </a:rPr>
              <a:t>kmfO</a:t>
            </a:r>
            <a:r>
              <a:rPr lang="en-US" dirty="0" smtClean="0">
                <a:latin typeface="Preeti" pitchFamily="2" charset="0"/>
              </a:rPr>
              <a:t> / </a:t>
            </a:r>
            <a:r>
              <a:rPr lang="en-US" dirty="0" err="1" smtClean="0">
                <a:latin typeface="Preeti" pitchFamily="2" charset="0"/>
              </a:rPr>
              <a:t>9n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lgsf</a:t>
            </a:r>
            <a:r>
              <a:rPr lang="en-US" dirty="0" smtClean="0">
                <a:latin typeface="Preeti" pitchFamily="2" charset="0"/>
              </a:rPr>
              <a:t>; </a:t>
            </a:r>
          </a:p>
          <a:p>
            <a:pPr marL="0" indent="0" algn="just">
              <a:buNone/>
            </a:pPr>
            <a:endParaRPr lang="en-US" dirty="0"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66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636"/>
            <a:ext cx="7886700" cy="39687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;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d'x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$    </a:t>
            </a:r>
            <a:endParaRPr lang="en-US" sz="3600" b="1" dirty="0">
              <a:solidFill>
                <a:srgbClr val="C00000"/>
              </a:solidFill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6172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;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fdflhs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 ;]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jf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   </a:t>
            </a:r>
            <a:r>
              <a:rPr lang="en-US" dirty="0" smtClean="0">
                <a:latin typeface="Preeti" pitchFamily="2" charset="0"/>
              </a:rPr>
              <a:t>  </a:t>
            </a:r>
          </a:p>
          <a:p>
            <a:pPr marL="0" indent="0" algn="just">
              <a:buNone/>
            </a:pPr>
            <a:r>
              <a:rPr lang="en-US" dirty="0" smtClean="0">
                <a:latin typeface="Preeti" pitchFamily="2" charset="0"/>
              </a:rPr>
              <a:t>!= </a:t>
            </a:r>
            <a:r>
              <a:rPr lang="en-US" dirty="0" err="1" smtClean="0">
                <a:latin typeface="Preeti" pitchFamily="2" charset="0"/>
              </a:rPr>
              <a:t>lzIff</a:t>
            </a:r>
            <a:r>
              <a:rPr lang="en-US" dirty="0" smtClean="0">
                <a:latin typeface="Preeti" pitchFamily="2" charset="0"/>
              </a:rPr>
              <a:t> </a:t>
            </a:r>
          </a:p>
          <a:p>
            <a:pPr marL="0" indent="0" algn="just">
              <a:buNone/>
            </a:pPr>
            <a:r>
              <a:rPr lang="en-US" dirty="0" smtClean="0">
                <a:latin typeface="Preeti" pitchFamily="2" charset="0"/>
              </a:rPr>
              <a:t>@= :</a:t>
            </a:r>
            <a:r>
              <a:rPr lang="en-US" dirty="0" err="1" smtClean="0">
                <a:latin typeface="Preeti" pitchFamily="2" charset="0"/>
              </a:rPr>
              <a:t>jf:Yo</a:t>
            </a:r>
            <a:r>
              <a:rPr lang="en-US" dirty="0" smtClean="0">
                <a:latin typeface="Preeti" pitchFamily="2" charset="0"/>
              </a:rPr>
              <a:t> </a:t>
            </a:r>
          </a:p>
          <a:p>
            <a:pPr marL="0" indent="0" algn="just">
              <a:buNone/>
            </a:pPr>
            <a:r>
              <a:rPr lang="en-US" dirty="0" smtClean="0">
                <a:latin typeface="Preeti" pitchFamily="2" charset="0"/>
              </a:rPr>
              <a:t>#= hg;+</a:t>
            </a:r>
            <a:r>
              <a:rPr lang="en-US" dirty="0" err="1" smtClean="0">
                <a:latin typeface="Preeti" pitchFamily="2" charset="0"/>
              </a:rPr>
              <a:t>Vof</a:t>
            </a:r>
            <a:r>
              <a:rPr lang="en-US" dirty="0" smtClean="0">
                <a:latin typeface="Preeti" pitchFamily="2" charset="0"/>
              </a:rPr>
              <a:t> </a:t>
            </a:r>
          </a:p>
          <a:p>
            <a:pPr marL="0" indent="0" algn="just">
              <a:buNone/>
            </a:pPr>
            <a:r>
              <a:rPr lang="en-US" dirty="0" smtClean="0">
                <a:latin typeface="Preeti" pitchFamily="2" charset="0"/>
              </a:rPr>
              <a:t>$= ;</a:t>
            </a:r>
            <a:r>
              <a:rPr lang="en-US" dirty="0" err="1" smtClean="0">
                <a:latin typeface="Preeti" pitchFamily="2" charset="0"/>
              </a:rPr>
              <a:t>fdflhs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Gofo</a:t>
            </a:r>
            <a:r>
              <a:rPr lang="en-US" dirty="0" smtClean="0">
                <a:latin typeface="Preeti" pitchFamily="2" charset="0"/>
              </a:rPr>
              <a:t> / </a:t>
            </a:r>
            <a:r>
              <a:rPr lang="en-US" dirty="0" err="1" smtClean="0">
                <a:latin typeface="Preeti" pitchFamily="2" charset="0"/>
              </a:rPr>
              <a:t>dfga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clwsf</a:t>
            </a:r>
            <a:r>
              <a:rPr lang="en-US" dirty="0" smtClean="0">
                <a:latin typeface="Preeti" pitchFamily="2" charset="0"/>
              </a:rPr>
              <a:t>/ </a:t>
            </a:r>
          </a:p>
          <a:p>
            <a:pPr marL="0" indent="0" algn="just">
              <a:buNone/>
            </a:pPr>
            <a:r>
              <a:rPr lang="en-US" dirty="0" smtClean="0">
                <a:latin typeface="Preeti" pitchFamily="2" charset="0"/>
              </a:rPr>
              <a:t>%= ;"</a:t>
            </a:r>
            <a:r>
              <a:rPr lang="en-US" dirty="0" err="1" smtClean="0">
                <a:latin typeface="Preeti" pitchFamily="2" charset="0"/>
              </a:rPr>
              <a:t>rgf</a:t>
            </a:r>
            <a:r>
              <a:rPr lang="en-US" dirty="0" smtClean="0">
                <a:latin typeface="Preeti" pitchFamily="2" charset="0"/>
              </a:rPr>
              <a:t> / ;+~</a:t>
            </a:r>
            <a:r>
              <a:rPr lang="en-US" dirty="0" err="1" smtClean="0">
                <a:latin typeface="Preeti" pitchFamily="2" charset="0"/>
              </a:rPr>
              <a:t>rf</a:t>
            </a:r>
            <a:r>
              <a:rPr lang="en-US" dirty="0" smtClean="0">
                <a:latin typeface="Preeti" pitchFamily="2" charset="0"/>
              </a:rPr>
              <a:t>/ </a:t>
            </a:r>
          </a:p>
          <a:p>
            <a:pPr marL="0" indent="0" algn="just">
              <a:buNone/>
            </a:pPr>
            <a:endParaRPr lang="en-US" b="1" dirty="0"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64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636"/>
            <a:ext cx="7886700" cy="39687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;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d'x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%    </a:t>
            </a:r>
            <a:endParaRPr lang="en-US" sz="3600" b="1" dirty="0">
              <a:solidFill>
                <a:srgbClr val="C00000"/>
              </a:solidFill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6172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cGt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/;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DalGwt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laifo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   </a:t>
            </a:r>
            <a:r>
              <a:rPr lang="en-US" dirty="0" smtClean="0">
                <a:latin typeface="Preeti" pitchFamily="2" charset="0"/>
              </a:rPr>
              <a:t>  </a:t>
            </a:r>
          </a:p>
          <a:p>
            <a:pPr marL="0" indent="0" algn="just">
              <a:buNone/>
            </a:pPr>
            <a:r>
              <a:rPr lang="en-US" dirty="0" smtClean="0">
                <a:latin typeface="Preeti" pitchFamily="2" charset="0"/>
              </a:rPr>
              <a:t>!= n}</a:t>
            </a:r>
            <a:r>
              <a:rPr lang="en-US" dirty="0" err="1" smtClean="0">
                <a:latin typeface="Preeti" pitchFamily="2" charset="0"/>
              </a:rPr>
              <a:t>l</a:t>
            </a:r>
            <a:r>
              <a:rPr lang="en-US" dirty="0" err="1" smtClean="0">
                <a:latin typeface="Preeti"/>
              </a:rPr>
              <a:t>Ës</a:t>
            </a:r>
            <a:r>
              <a:rPr lang="en-US" dirty="0" smtClean="0">
                <a:latin typeface="Preeti"/>
              </a:rPr>
              <a:t> ;</a:t>
            </a:r>
            <a:r>
              <a:rPr lang="en-US" dirty="0" err="1" smtClean="0">
                <a:latin typeface="Preeti"/>
              </a:rPr>
              <a:t>dtf</a:t>
            </a:r>
            <a:r>
              <a:rPr lang="en-US" dirty="0" smtClean="0">
                <a:latin typeface="Preeti"/>
              </a:rPr>
              <a:t> / </a:t>
            </a:r>
            <a:r>
              <a:rPr lang="en-US" dirty="0" err="1" smtClean="0">
                <a:latin typeface="Preeti"/>
              </a:rPr>
              <a:t>dlxnf</a:t>
            </a:r>
            <a:r>
              <a:rPr lang="en-US" dirty="0" smtClean="0">
                <a:latin typeface="Preeti"/>
              </a:rPr>
              <a:t> </a:t>
            </a:r>
            <a:r>
              <a:rPr lang="en-US" dirty="0" err="1" smtClean="0">
                <a:latin typeface="Preeti"/>
              </a:rPr>
              <a:t>z;lQms</a:t>
            </a:r>
            <a:r>
              <a:rPr lang="en-US" dirty="0" smtClean="0">
                <a:latin typeface="Preeti"/>
              </a:rPr>
              <a:t>/</a:t>
            </a:r>
            <a:r>
              <a:rPr lang="en-US" dirty="0" err="1" smtClean="0">
                <a:latin typeface="Preeti"/>
              </a:rPr>
              <a:t>0f</a:t>
            </a:r>
            <a:endParaRPr lang="en-US" dirty="0" smtClean="0">
              <a:latin typeface="Preeti"/>
            </a:endParaRPr>
          </a:p>
          <a:p>
            <a:pPr marL="0" indent="0" algn="just">
              <a:buNone/>
            </a:pPr>
            <a:r>
              <a:rPr lang="en-US" dirty="0" smtClean="0">
                <a:latin typeface="Preeti"/>
              </a:rPr>
              <a:t>@= </a:t>
            </a:r>
            <a:r>
              <a:rPr lang="en-US" dirty="0" err="1" smtClean="0">
                <a:latin typeface="Preeti"/>
              </a:rPr>
              <a:t>ckfËtf</a:t>
            </a:r>
            <a:r>
              <a:rPr lang="en-US" dirty="0" smtClean="0">
                <a:latin typeface="Preeti"/>
              </a:rPr>
              <a:t> </a:t>
            </a:r>
          </a:p>
          <a:p>
            <a:pPr marL="0" indent="0" algn="just">
              <a:buNone/>
            </a:pPr>
            <a:r>
              <a:rPr lang="en-US" dirty="0" smtClean="0">
                <a:latin typeface="Preeti"/>
              </a:rPr>
              <a:t>#= ;</a:t>
            </a:r>
            <a:r>
              <a:rPr lang="en-US" dirty="0" err="1" smtClean="0">
                <a:latin typeface="Preeti"/>
              </a:rPr>
              <a:t>fdflhs</a:t>
            </a:r>
            <a:r>
              <a:rPr lang="en-US" dirty="0" smtClean="0">
                <a:latin typeface="Preeti"/>
              </a:rPr>
              <a:t> ;'/</a:t>
            </a:r>
            <a:r>
              <a:rPr lang="en-US" dirty="0" err="1" smtClean="0">
                <a:latin typeface="Preeti"/>
              </a:rPr>
              <a:t>Iff</a:t>
            </a:r>
            <a:r>
              <a:rPr lang="en-US" dirty="0" smtClean="0">
                <a:latin typeface="Preeti"/>
              </a:rPr>
              <a:t> </a:t>
            </a:r>
          </a:p>
          <a:p>
            <a:pPr marL="0" indent="0" algn="just">
              <a:buNone/>
            </a:pPr>
            <a:r>
              <a:rPr lang="en-US" dirty="0" smtClean="0">
                <a:latin typeface="Preeti"/>
              </a:rPr>
              <a:t>$= </a:t>
            </a:r>
            <a:r>
              <a:rPr lang="en-US" dirty="0" err="1" smtClean="0">
                <a:latin typeface="Preeti"/>
              </a:rPr>
              <a:t>gful</a:t>
            </a:r>
            <a:r>
              <a:rPr lang="en-US" dirty="0" smtClean="0">
                <a:latin typeface="Preeti"/>
              </a:rPr>
              <a:t>/s ;</a:t>
            </a:r>
            <a:r>
              <a:rPr lang="en-US" dirty="0" err="1" smtClean="0">
                <a:latin typeface="Preeti"/>
              </a:rPr>
              <a:t>dfh</a:t>
            </a:r>
            <a:r>
              <a:rPr lang="en-US" dirty="0" smtClean="0">
                <a:latin typeface="Preeti"/>
              </a:rPr>
              <a:t> / u}x| ;/</a:t>
            </a:r>
            <a:r>
              <a:rPr lang="en-US" dirty="0" err="1" smtClean="0">
                <a:latin typeface="Preeti"/>
              </a:rPr>
              <a:t>sf</a:t>
            </a:r>
            <a:r>
              <a:rPr lang="en-US" dirty="0" smtClean="0">
                <a:latin typeface="Preeti"/>
              </a:rPr>
              <a:t>/L ;+:</a:t>
            </a:r>
            <a:r>
              <a:rPr lang="en-US" dirty="0" err="1" smtClean="0">
                <a:latin typeface="Preeti"/>
              </a:rPr>
              <a:t>yf</a:t>
            </a:r>
            <a:r>
              <a:rPr lang="en-US" dirty="0" smtClean="0">
                <a:latin typeface="Preeti"/>
              </a:rPr>
              <a:t> </a:t>
            </a:r>
          </a:p>
          <a:p>
            <a:pPr marL="0" indent="0" algn="just">
              <a:buNone/>
            </a:pPr>
            <a:r>
              <a:rPr lang="en-US" dirty="0" smtClean="0">
                <a:latin typeface="Preeti"/>
              </a:rPr>
              <a:t>%= </a:t>
            </a:r>
            <a:r>
              <a:rPr lang="en-US" dirty="0" err="1" smtClean="0">
                <a:latin typeface="Preeti"/>
              </a:rPr>
              <a:t>lakb</a:t>
            </a:r>
            <a:r>
              <a:rPr lang="en-US" dirty="0" smtClean="0">
                <a:latin typeface="Preeti"/>
              </a:rPr>
              <a:t> </a:t>
            </a:r>
            <a:r>
              <a:rPr lang="en-US" dirty="0" err="1" smtClean="0">
                <a:latin typeface="Preeti"/>
              </a:rPr>
              <a:t>Aofa:yfkg</a:t>
            </a:r>
            <a:r>
              <a:rPr lang="en-US" dirty="0" smtClean="0">
                <a:latin typeface="Preeti"/>
              </a:rPr>
              <a:t> </a:t>
            </a:r>
          </a:p>
          <a:p>
            <a:pPr marL="0" indent="0" algn="just">
              <a:buNone/>
            </a:pPr>
            <a:r>
              <a:rPr lang="en-US" dirty="0" smtClean="0">
                <a:latin typeface="Preeti"/>
              </a:rPr>
              <a:t>^= z';</a:t>
            </a:r>
            <a:r>
              <a:rPr lang="en-US" dirty="0" err="1" smtClean="0">
                <a:latin typeface="Preeti"/>
              </a:rPr>
              <a:t>f;g</a:t>
            </a:r>
            <a:endParaRPr lang="en-US" dirty="0" smtClean="0">
              <a:latin typeface="Preeti"/>
            </a:endParaRPr>
          </a:p>
          <a:p>
            <a:pPr marL="0" indent="0" algn="just">
              <a:buNone/>
            </a:pPr>
            <a:r>
              <a:rPr lang="en-US" dirty="0" smtClean="0">
                <a:latin typeface="Preeti"/>
              </a:rPr>
              <a:t>&amp;= </a:t>
            </a:r>
            <a:r>
              <a:rPr lang="en-US" dirty="0" err="1" smtClean="0">
                <a:latin typeface="Preeti"/>
              </a:rPr>
              <a:t>tYof+Í</a:t>
            </a:r>
            <a:r>
              <a:rPr lang="en-US" dirty="0" smtClean="0">
                <a:latin typeface="Preeti"/>
              </a:rPr>
              <a:t> </a:t>
            </a:r>
            <a:endParaRPr lang="en-US" dirty="0"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47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636"/>
            <a:ext cx="7886700" cy="39687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/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0fgLlt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sfo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{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gLlt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/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sfo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{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qmd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    </a:t>
            </a:r>
            <a:endParaRPr lang="en-US" sz="3600" b="1" dirty="0">
              <a:solidFill>
                <a:srgbClr val="C00000"/>
              </a:solidFill>
              <a:latin typeface="Preeti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445214"/>
              </p:ext>
            </p:extLst>
          </p:nvPr>
        </p:nvGraphicFramePr>
        <p:xfrm>
          <a:off x="152400" y="762000"/>
          <a:ext cx="8839200" cy="5855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8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9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/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0fgLlt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sfo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gLlt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sfo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qmd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836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p2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Zo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xfl;n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ug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]{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dfWodsf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?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kdf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/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0fgLlt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ePsfn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o;n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 ;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DalGwt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ljifodf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s;/L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eGg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k|Zgsf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pQ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/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vf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Hb5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. 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effectLst/>
                        <a:latin typeface="Preeti" pitchFamily="2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0" dirty="0" smtClean="0">
                        <a:solidFill>
                          <a:schemeClr val="tx1"/>
                        </a:solidFill>
                        <a:effectLst/>
                        <a:latin typeface="Preeti" pitchFamily="2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/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0fgLlt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n]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Vbf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…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ug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]{Ú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jf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g]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df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6'Ëfpg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pko'Qm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x'G5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. 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effectLst/>
                        <a:latin typeface="Preeti" pitchFamily="2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 smtClean="0">
                          <a:solidFill>
                            <a:srgbClr val="C00000"/>
                          </a:solidFill>
                          <a:effectLst/>
                          <a:latin typeface="Preeti" pitchFamily="2" charset="0"/>
                        </a:rPr>
                        <a:t>pbfx</a:t>
                      </a:r>
                      <a:r>
                        <a:rPr lang="en-US" sz="2000" b="0" dirty="0" smtClean="0">
                          <a:solidFill>
                            <a:srgbClr val="C00000"/>
                          </a:solidFill>
                          <a:effectLst/>
                          <a:latin typeface="Preeti" pitchFamily="2" charset="0"/>
                        </a:rPr>
                        <a:t>/</a:t>
                      </a:r>
                      <a:r>
                        <a:rPr lang="en-US" sz="2000" b="0" dirty="0" err="1" smtClean="0">
                          <a:solidFill>
                            <a:srgbClr val="C00000"/>
                          </a:solidFill>
                          <a:effectLst/>
                          <a:latin typeface="Preeti" pitchFamily="2" charset="0"/>
                        </a:rPr>
                        <a:t>0f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of]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hgfsf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 /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0fgLlt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sfof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Gjog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ug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sfo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gLlt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nfu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"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ul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/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G5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.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t;y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k|To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]s /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0fgLlt;Fu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;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DalGwt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sfo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gLlt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n]Vg'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cfjZos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x'G5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.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sfo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gLlt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n]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Vbf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…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ul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/g]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5Ú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jf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…g]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5Ú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df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6'Ëofpg'k5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p2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Zo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k"lt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ug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 /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0fgLlt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/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sfo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gLltdf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cfwfl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/t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sfo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qmd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th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'{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df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ug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]{ .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2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 smtClean="0">
                          <a:solidFill>
                            <a:srgbClr val="C00000"/>
                          </a:solidFill>
                          <a:effectLst/>
                          <a:latin typeface="Preeti" pitchFamily="2" charset="0"/>
                        </a:rPr>
                        <a:t>p2</a:t>
                      </a:r>
                      <a:r>
                        <a:rPr lang="en-US" sz="2000" b="0" dirty="0" smtClean="0">
                          <a:solidFill>
                            <a:srgbClr val="C00000"/>
                          </a:solidFill>
                          <a:effectLst/>
                          <a:latin typeface="Preeti" pitchFamily="2" charset="0"/>
                        </a:rPr>
                        <a:t>]</a:t>
                      </a:r>
                      <a:r>
                        <a:rPr lang="en-US" sz="2000" b="0" dirty="0" err="1" smtClean="0">
                          <a:solidFill>
                            <a:srgbClr val="C00000"/>
                          </a:solidFill>
                          <a:effectLst/>
                          <a:latin typeface="Preeti" pitchFamily="2" charset="0"/>
                        </a:rPr>
                        <a:t>Zo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M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s[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lif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pTkfbsTj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a[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l4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ug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'{{ .</a:t>
                      </a:r>
                    </a:p>
                    <a:p>
                      <a:pPr marL="0" marR="0" indent="-6858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C00000"/>
                          </a:solidFill>
                          <a:effectLst/>
                          <a:latin typeface="Preeti" pitchFamily="2" charset="0"/>
                        </a:rPr>
                        <a:t>/</a:t>
                      </a:r>
                      <a:r>
                        <a:rPr lang="en-US" sz="2000" b="0" dirty="0" err="1">
                          <a:solidFill>
                            <a:srgbClr val="C00000"/>
                          </a:solidFill>
                          <a:effectLst/>
                          <a:latin typeface="Preeti" pitchFamily="2" charset="0"/>
                        </a:rPr>
                        <a:t>0fgLltM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pGgt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aLp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ljt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/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0f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ug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]{ .       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;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fgf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tyf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demf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}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nf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ls;fgnfO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lgz'Ns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pGgt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lap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ljt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/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0f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ul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/g]5 .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kfr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aif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leqdf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%,))) ;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fgf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tyf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demf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}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nf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ls;fgnfO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vfBfGg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tyf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t/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sf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/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Lsf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lapx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?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pknAw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u/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fpg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 . 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effectLst/>
                        <a:latin typeface="Preeti" pitchFamily="2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5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 smtClean="0">
                          <a:solidFill>
                            <a:srgbClr val="C00000"/>
                          </a:solidFill>
                          <a:effectLst/>
                          <a:latin typeface="Preeti" pitchFamily="2" charset="0"/>
                        </a:rPr>
                        <a:t>p2</a:t>
                      </a:r>
                      <a:r>
                        <a:rPr lang="en-US" sz="2000" b="0" dirty="0" smtClean="0">
                          <a:solidFill>
                            <a:srgbClr val="C00000"/>
                          </a:solidFill>
                          <a:effectLst/>
                          <a:latin typeface="Preeti" pitchFamily="2" charset="0"/>
                        </a:rPr>
                        <a:t>]</a:t>
                      </a:r>
                      <a:r>
                        <a:rPr lang="en-US" sz="2000" b="0" dirty="0" err="1" smtClean="0">
                          <a:solidFill>
                            <a:srgbClr val="C00000"/>
                          </a:solidFill>
                          <a:effectLst/>
                          <a:latin typeface="Preeti" pitchFamily="2" charset="0"/>
                        </a:rPr>
                        <a:t>ZoM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ul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/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aL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lgjf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/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0f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ug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'{ .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    </a:t>
                      </a:r>
                      <a:r>
                        <a:rPr lang="en-US" sz="2000" b="0" dirty="0" smtClean="0">
                          <a:solidFill>
                            <a:srgbClr val="C00000"/>
                          </a:solidFill>
                          <a:effectLst/>
                          <a:latin typeface="Preeti" pitchFamily="2" charset="0"/>
                        </a:rPr>
                        <a:t>/</a:t>
                      </a:r>
                      <a:r>
                        <a:rPr lang="en-US" sz="2000" b="0" dirty="0" err="1" smtClean="0">
                          <a:solidFill>
                            <a:srgbClr val="C00000"/>
                          </a:solidFill>
                          <a:effectLst/>
                          <a:latin typeface="Preeti" pitchFamily="2" charset="0"/>
                        </a:rPr>
                        <a:t>0fgLlt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Mcfo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cfh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{g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sfo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qmd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;+~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rfng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ug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]{ .  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u/La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tyf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;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LdfGts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[t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ls;fgx?df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cfo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cfh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{g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sfo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qmd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;+~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rfng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ul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/g]5 .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kfFr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aif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leqdf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%,))) u/La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tyf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: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ldfGts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[t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ls;fgx?nfO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cfo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cfh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{g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sfo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qmd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;+~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rfng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ug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{ ? !),)))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sf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b/n]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cg'bfg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pknAw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 u/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fpg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Preeti" pitchFamily="2" charset="0"/>
                        </a:rPr>
                        <a:t>] .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Preeti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31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636"/>
            <a:ext cx="7886700" cy="39687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;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d'xsf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sfo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{</a:t>
            </a:r>
            <a:r>
              <a:rPr lang="en-US" sz="3600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  </a:t>
            </a:r>
            <a:endParaRPr lang="en-US" sz="3600" b="1" dirty="0">
              <a:solidFill>
                <a:srgbClr val="C00000"/>
              </a:solidFill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6172200"/>
          </a:xfrm>
        </p:spPr>
        <p:txBody>
          <a:bodyPr>
            <a:noAutofit/>
          </a:bodyPr>
          <a:lstStyle/>
          <a:p>
            <a:pPr algn="just"/>
            <a:endParaRPr lang="en-US" b="1" dirty="0" smtClean="0">
              <a:latin typeface="Preeti" pitchFamily="2" charset="0"/>
            </a:endParaRPr>
          </a:p>
          <a:p>
            <a:pPr algn="just"/>
            <a:r>
              <a:rPr lang="en-US" dirty="0" err="1" smtClean="0">
                <a:latin typeface="Preeti" pitchFamily="2" charset="0"/>
              </a:rPr>
              <a:t>cf+Kfmgf</a:t>
            </a:r>
            <a:r>
              <a:rPr lang="en-US" dirty="0" smtClean="0">
                <a:latin typeface="Preeti" pitchFamily="2" charset="0"/>
              </a:rPr>
              <a:t>] ;</a:t>
            </a:r>
            <a:r>
              <a:rPr lang="en-US" dirty="0" err="1" smtClean="0">
                <a:latin typeface="Preeti" pitchFamily="2" charset="0"/>
              </a:rPr>
              <a:t>d'xdf</a:t>
            </a:r>
            <a:r>
              <a:rPr lang="en-US" dirty="0" smtClean="0">
                <a:latin typeface="Preeti" pitchFamily="2" charset="0"/>
              </a:rPr>
              <a:t> 5nkmn ;+of]hg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]{ g]</a:t>
            </a:r>
            <a:r>
              <a:rPr lang="en-US" dirty="0" err="1" smtClean="0">
                <a:latin typeface="Preeti" pitchFamily="2" charset="0"/>
              </a:rPr>
              <a:t>tf</a:t>
            </a:r>
            <a:r>
              <a:rPr lang="en-US" dirty="0" smtClean="0">
                <a:latin typeface="Preeti" pitchFamily="2" charset="0"/>
              </a:rPr>
              <a:t> 5gf]6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]{ .</a:t>
            </a:r>
          </a:p>
          <a:p>
            <a:pPr algn="just"/>
            <a:r>
              <a:rPr lang="en-US" dirty="0" err="1" smtClean="0">
                <a:latin typeface="Preeti" pitchFamily="2" charset="0"/>
              </a:rPr>
              <a:t>5nkmnsf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nflu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tof</a:t>
            </a:r>
            <a:r>
              <a:rPr lang="en-US" dirty="0" smtClean="0">
                <a:latin typeface="Preeti" pitchFamily="2" charset="0"/>
              </a:rPr>
              <a:t>/ </a:t>
            </a:r>
            <a:r>
              <a:rPr lang="en-US" dirty="0" err="1" smtClean="0">
                <a:latin typeface="Preeti" pitchFamily="2" charset="0"/>
              </a:rPr>
              <a:t>ul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Psf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k|Zgx</a:t>
            </a:r>
            <a:r>
              <a:rPr lang="en-US" dirty="0" smtClean="0">
                <a:latin typeface="Preeti" pitchFamily="2" charset="0"/>
              </a:rPr>
              <a:t>? Kf9g] </a:t>
            </a:r>
            <a:r>
              <a:rPr lang="en-US" dirty="0" err="1" smtClean="0">
                <a:latin typeface="Preeti" pitchFamily="2" charset="0"/>
              </a:rPr>
              <a:t>AolQm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smtClean="0">
                <a:latin typeface="Preeti" pitchFamily="2" charset="0"/>
              </a:rPr>
              <a:t>5g]f6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]{ .</a:t>
            </a:r>
          </a:p>
          <a:p>
            <a:pPr algn="just"/>
            <a:r>
              <a:rPr lang="en-US" dirty="0" smtClean="0">
                <a:latin typeface="Preeti" pitchFamily="2" charset="0"/>
              </a:rPr>
              <a:t>5nkmn </a:t>
            </a:r>
            <a:r>
              <a:rPr lang="en-US" dirty="0" err="1" smtClean="0">
                <a:latin typeface="Preeti" pitchFamily="2" charset="0"/>
              </a:rPr>
              <a:t>ubf</a:t>
            </a:r>
            <a:r>
              <a:rPr lang="en-US" dirty="0" smtClean="0">
                <a:latin typeface="Preeti" pitchFamily="2" charset="0"/>
              </a:rPr>
              <a:t>{ ;a} ;</a:t>
            </a:r>
            <a:r>
              <a:rPr lang="en-US" dirty="0" err="1" smtClean="0">
                <a:latin typeface="Preeti" pitchFamily="2" charset="0"/>
              </a:rPr>
              <a:t>xefuLsf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wf</a:t>
            </a:r>
            <a:r>
              <a:rPr lang="en-US" dirty="0" smtClean="0">
                <a:latin typeface="Preeti" pitchFamily="2" charset="0"/>
              </a:rPr>
              <a:t>/0ff </a:t>
            </a:r>
            <a:r>
              <a:rPr lang="en-US" dirty="0" err="1" smtClean="0">
                <a:latin typeface="Preeti" pitchFamily="2" charset="0"/>
              </a:rPr>
              <a:t>cfpg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smtClean="0">
                <a:latin typeface="Preeti" pitchFamily="2" charset="0"/>
              </a:rPr>
              <a:t>u/L </a:t>
            </a:r>
            <a:r>
              <a:rPr lang="en-US" dirty="0" smtClean="0">
                <a:latin typeface="Preeti" pitchFamily="2" charset="0"/>
              </a:rPr>
              <a:t>5nkmn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]{ .  </a:t>
            </a:r>
          </a:p>
          <a:p>
            <a:pPr algn="just"/>
            <a:r>
              <a:rPr lang="en-US" dirty="0" err="1" smtClean="0">
                <a:latin typeface="Preeti" pitchFamily="2" charset="0"/>
              </a:rPr>
              <a:t>5nkmn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kl5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lgrf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8df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k'u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laifosf</a:t>
            </a:r>
            <a:r>
              <a:rPr lang="en-US" dirty="0" smtClean="0">
                <a:latin typeface="Preeti" pitchFamily="2" charset="0"/>
              </a:rPr>
              <a:t>] n]vg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]{ n]</a:t>
            </a:r>
            <a:r>
              <a:rPr lang="en-US" dirty="0" err="1" smtClean="0">
                <a:latin typeface="Preeti" pitchFamily="2" charset="0"/>
              </a:rPr>
              <a:t>vs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5g</a:t>
            </a:r>
            <a:r>
              <a:rPr lang="en-US" dirty="0" smtClean="0">
                <a:latin typeface="Preeti" pitchFamily="2" charset="0"/>
              </a:rPr>
              <a:t>}</a:t>
            </a:r>
            <a:r>
              <a:rPr lang="en-US" dirty="0" err="1" smtClean="0">
                <a:latin typeface="Preeti" pitchFamily="2" charset="0"/>
              </a:rPr>
              <a:t>f6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]{ .</a:t>
            </a:r>
          </a:p>
          <a:p>
            <a:pPr algn="just"/>
            <a:r>
              <a:rPr lang="en-US" dirty="0" smtClean="0">
                <a:latin typeface="Preeti" pitchFamily="2" charset="0"/>
              </a:rPr>
              <a:t>n]vg </a:t>
            </a:r>
            <a:r>
              <a:rPr lang="en-US" dirty="0" err="1" smtClean="0">
                <a:latin typeface="Preeti" pitchFamily="2" charset="0"/>
              </a:rPr>
              <a:t>ubf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laifout</a:t>
            </a:r>
            <a:r>
              <a:rPr lang="en-US" dirty="0" smtClean="0">
                <a:latin typeface="Preeti" pitchFamily="2" charset="0"/>
              </a:rPr>
              <a:t> /</a:t>
            </a:r>
            <a:r>
              <a:rPr lang="en-US" dirty="0" err="1" smtClean="0">
                <a:latin typeface="Preeti" pitchFamily="2" charset="0"/>
              </a:rPr>
              <a:t>0fgLlt</a:t>
            </a:r>
            <a:r>
              <a:rPr lang="en-US" dirty="0" smtClean="0">
                <a:latin typeface="Preeti" pitchFamily="2" charset="0"/>
              </a:rPr>
              <a:t>, </a:t>
            </a:r>
            <a:r>
              <a:rPr lang="en-US" dirty="0" err="1" smtClean="0">
                <a:latin typeface="Preeti" pitchFamily="2" charset="0"/>
              </a:rPr>
              <a:t>sfo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gLlt</a:t>
            </a:r>
            <a:r>
              <a:rPr lang="en-US" dirty="0" smtClean="0">
                <a:latin typeface="Preeti" pitchFamily="2" charset="0"/>
              </a:rPr>
              <a:t> / </a:t>
            </a:r>
            <a:r>
              <a:rPr lang="en-US" dirty="0" err="1" smtClean="0">
                <a:latin typeface="Preeti" pitchFamily="2" charset="0"/>
              </a:rPr>
              <a:t>sfo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qmd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k|i6</a:t>
            </a:r>
            <a:r>
              <a:rPr lang="en-US" dirty="0" smtClean="0">
                <a:latin typeface="Preeti" pitchFamily="2" charset="0"/>
              </a:rPr>
              <a:t>;+u </a:t>
            </a:r>
            <a:r>
              <a:rPr lang="en-US" dirty="0" err="1" smtClean="0">
                <a:latin typeface="Preeti" pitchFamily="2" charset="0"/>
              </a:rPr>
              <a:t>a'lemg</a:t>
            </a:r>
            <a:r>
              <a:rPr lang="en-US" dirty="0" smtClean="0">
                <a:latin typeface="Preeti" pitchFamily="2" charset="0"/>
              </a:rPr>
              <a:t>]u/L n]Vg] .</a:t>
            </a:r>
          </a:p>
          <a:p>
            <a:pPr algn="just"/>
            <a:r>
              <a:rPr lang="en-US" dirty="0" smtClean="0">
                <a:latin typeface="Preeti" pitchFamily="2" charset="0"/>
              </a:rPr>
              <a:t>;</a:t>
            </a:r>
            <a:r>
              <a:rPr lang="en-US" dirty="0" err="1" smtClean="0">
                <a:latin typeface="Preeti" pitchFamily="2" charset="0"/>
              </a:rPr>
              <a:t>d'xsf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lgrf</a:t>
            </a:r>
            <a:r>
              <a:rPr lang="en-US" dirty="0" smtClean="0">
                <a:latin typeface="Preeti" pitchFamily="2" charset="0"/>
              </a:rPr>
              <a:t>]8 k|:</a:t>
            </a:r>
            <a:r>
              <a:rPr lang="en-US" dirty="0" err="1" smtClean="0">
                <a:latin typeface="Preeti" pitchFamily="2" charset="0"/>
              </a:rPr>
              <a:t>t't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]{ g]</a:t>
            </a:r>
            <a:r>
              <a:rPr lang="en-US" dirty="0" err="1" smtClean="0">
                <a:latin typeface="Preeti" pitchFamily="2" charset="0"/>
              </a:rPr>
              <a:t>tf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5gf</a:t>
            </a:r>
            <a:r>
              <a:rPr lang="en-US" dirty="0" smtClean="0">
                <a:latin typeface="Preeti" pitchFamily="2" charset="0"/>
              </a:rPr>
              <a:t>]6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]{ .</a:t>
            </a:r>
          </a:p>
          <a:p>
            <a:pPr algn="just"/>
            <a:r>
              <a:rPr lang="en-US" dirty="0" err="1" smtClean="0">
                <a:latin typeface="Preeti" pitchFamily="2" charset="0"/>
              </a:rPr>
              <a:t>K|f:tf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tfnfO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cGo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b:on</a:t>
            </a:r>
            <a:r>
              <a:rPr lang="en-US" dirty="0" smtClean="0">
                <a:latin typeface="Preeti" pitchFamily="2" charset="0"/>
              </a:rPr>
              <a:t>] ;</a:t>
            </a:r>
            <a:r>
              <a:rPr lang="en-US" dirty="0" err="1" smtClean="0">
                <a:latin typeface="Preeti" pitchFamily="2" charset="0"/>
              </a:rPr>
              <a:t>xof</a:t>
            </a:r>
            <a:r>
              <a:rPr lang="en-US" dirty="0" smtClean="0">
                <a:latin typeface="Preeti" pitchFamily="2" charset="0"/>
              </a:rPr>
              <a:t>]u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]{ .      </a:t>
            </a:r>
            <a:endParaRPr lang="en-US" dirty="0"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534400" cy="57451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k|b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zsf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]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cfjlws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of]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hgf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agfpg</a:t>
            </a:r>
            <a:r>
              <a:rPr lang="en-US" sz="3600" b="1" dirty="0" smtClean="0">
                <a:solidFill>
                  <a:srgbClr val="C00000"/>
                </a:solidFill>
                <a:latin typeface="Preeti" pitchFamily="2" charset="0"/>
              </a:rPr>
              <a:t>] ;do </a:t>
            </a:r>
            <a:r>
              <a:rPr lang="en-US" sz="3600" b="1" dirty="0" err="1" smtClean="0">
                <a:solidFill>
                  <a:srgbClr val="C00000"/>
                </a:solidFill>
                <a:latin typeface="Preeti" pitchFamily="2" charset="0"/>
              </a:rPr>
              <a:t>tflnsf</a:t>
            </a:r>
            <a:r>
              <a:rPr lang="en-US" sz="6000" b="1" dirty="0" smtClean="0">
                <a:latin typeface="Preeti" pitchFamily="2" charset="0"/>
              </a:rPr>
              <a:t>  </a:t>
            </a:r>
            <a:endParaRPr lang="en-US" sz="6000" b="1" dirty="0">
              <a:latin typeface="Preeti" pitchFamily="2" charset="0"/>
            </a:endParaRPr>
          </a:p>
          <a:p>
            <a:endParaRPr lang="en-US" dirty="0" smtClean="0">
              <a:latin typeface="Preeti" pitchFamily="2" charset="0"/>
            </a:endParaRPr>
          </a:p>
          <a:p>
            <a:r>
              <a:rPr lang="en-US" dirty="0" err="1" smtClean="0">
                <a:latin typeface="Preeti" pitchFamily="2" charset="0"/>
              </a:rPr>
              <a:t>K|fb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zsf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smtClean="0">
                <a:latin typeface="Preeti" pitchFamily="2" charset="0"/>
              </a:rPr>
              <a:t>!! </a:t>
            </a:r>
            <a:r>
              <a:rPr lang="en-US" dirty="0" err="1" smtClean="0">
                <a:latin typeface="Preeti" pitchFamily="2" charset="0"/>
              </a:rPr>
              <a:t>lhNnf</a:t>
            </a:r>
            <a:r>
              <a:rPr lang="en-US" dirty="0" smtClean="0">
                <a:latin typeface="Preeti" pitchFamily="2" charset="0"/>
              </a:rPr>
              <a:t> / </a:t>
            </a:r>
            <a:r>
              <a:rPr lang="en-US" dirty="0" err="1" smtClean="0">
                <a:latin typeface="Preeti" pitchFamily="2" charset="0"/>
              </a:rPr>
              <a:t>laifo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smtClean="0">
                <a:latin typeface="Preeti" pitchFamily="2" charset="0"/>
              </a:rPr>
              <a:t>If]q </a:t>
            </a:r>
            <a:r>
              <a:rPr lang="en-US" dirty="0" err="1" smtClean="0">
                <a:latin typeface="Preeti" pitchFamily="2" charset="0"/>
              </a:rPr>
              <a:t>cGt</a:t>
            </a:r>
            <a:r>
              <a:rPr lang="en-US" dirty="0" smtClean="0">
                <a:latin typeface="Preeti" pitchFamily="2" charset="0"/>
              </a:rPr>
              <a:t>/s[of / 5nkmn </a:t>
            </a:r>
            <a:r>
              <a:rPr lang="en-US" dirty="0" smtClean="0">
                <a:solidFill>
                  <a:srgbClr val="C00000"/>
                </a:solidFill>
                <a:latin typeface="Preeti"/>
              </a:rPr>
              <a:t>Ö </a:t>
            </a:r>
            <a:r>
              <a:rPr lang="en-US" dirty="0" err="1" smtClean="0">
                <a:solidFill>
                  <a:srgbClr val="C00000"/>
                </a:solidFill>
                <a:latin typeface="Preeti"/>
              </a:rPr>
              <a:t>kf</a:t>
            </a:r>
            <a:r>
              <a:rPr lang="en-US" dirty="0" smtClean="0">
                <a:solidFill>
                  <a:srgbClr val="C00000"/>
                </a:solidFill>
                <a:latin typeface="Preeti"/>
              </a:rPr>
              <a:t>}if </a:t>
            </a:r>
            <a:r>
              <a:rPr lang="en-US" dirty="0" err="1" smtClean="0">
                <a:solidFill>
                  <a:srgbClr val="C00000"/>
                </a:solidFill>
                <a:latin typeface="Preeti"/>
              </a:rPr>
              <a:t>dlxgf</a:t>
            </a:r>
            <a:endParaRPr lang="en-US" dirty="0" smtClean="0">
              <a:solidFill>
                <a:srgbClr val="C00000"/>
              </a:solidFill>
              <a:latin typeface="Preeti"/>
            </a:endParaRPr>
          </a:p>
          <a:p>
            <a:pPr marL="0" indent="0">
              <a:buNone/>
            </a:pPr>
            <a:endParaRPr lang="en-US" dirty="0" smtClean="0">
              <a:latin typeface="Preeti"/>
            </a:endParaRPr>
          </a:p>
          <a:p>
            <a:r>
              <a:rPr lang="en-US" dirty="0" err="1" smtClean="0">
                <a:latin typeface="Preeti"/>
              </a:rPr>
              <a:t>cfalws</a:t>
            </a:r>
            <a:r>
              <a:rPr lang="en-US" dirty="0" smtClean="0">
                <a:latin typeface="Preeti"/>
              </a:rPr>
              <a:t> of]</a:t>
            </a:r>
            <a:r>
              <a:rPr lang="en-US" dirty="0" err="1" smtClean="0">
                <a:latin typeface="Preeti"/>
              </a:rPr>
              <a:t>hgfsf</a:t>
            </a:r>
            <a:r>
              <a:rPr lang="en-US" dirty="0" smtClean="0">
                <a:latin typeface="Preeti"/>
              </a:rPr>
              <a:t>] </a:t>
            </a:r>
            <a:r>
              <a:rPr lang="en-US" dirty="0" err="1" smtClean="0">
                <a:latin typeface="Preeti"/>
              </a:rPr>
              <a:t>cawf</a:t>
            </a:r>
            <a:r>
              <a:rPr lang="en-US" dirty="0" smtClean="0">
                <a:latin typeface="Preeti"/>
              </a:rPr>
              <a:t>/</a:t>
            </a:r>
            <a:r>
              <a:rPr lang="en-US" dirty="0" err="1" smtClean="0">
                <a:latin typeface="Preeti"/>
              </a:rPr>
              <a:t>0f</a:t>
            </a:r>
            <a:r>
              <a:rPr lang="en-US" dirty="0" smtClean="0">
                <a:latin typeface="Preeti"/>
              </a:rPr>
              <a:t> </a:t>
            </a:r>
            <a:r>
              <a:rPr lang="en-US" dirty="0" err="1" smtClean="0">
                <a:latin typeface="Preeti"/>
              </a:rPr>
              <a:t>kqsf</a:t>
            </a:r>
            <a:r>
              <a:rPr lang="en-US" dirty="0" smtClean="0">
                <a:latin typeface="Preeti"/>
              </a:rPr>
              <a:t>] </a:t>
            </a:r>
            <a:r>
              <a:rPr lang="en-US" dirty="0" err="1" smtClean="0">
                <a:latin typeface="Preeti"/>
              </a:rPr>
              <a:t>tof</a:t>
            </a:r>
            <a:r>
              <a:rPr lang="en-US" dirty="0" smtClean="0">
                <a:latin typeface="Preeti"/>
              </a:rPr>
              <a:t>/L </a:t>
            </a:r>
            <a:r>
              <a:rPr lang="en-US" dirty="0" smtClean="0">
                <a:solidFill>
                  <a:srgbClr val="C00000"/>
                </a:solidFill>
                <a:latin typeface="Preeti"/>
              </a:rPr>
              <a:t>Ö </a:t>
            </a:r>
            <a:r>
              <a:rPr lang="en-US" dirty="0" err="1" smtClean="0">
                <a:solidFill>
                  <a:srgbClr val="C00000"/>
                </a:solidFill>
                <a:latin typeface="Preeti"/>
              </a:rPr>
              <a:t>df3</a:t>
            </a:r>
            <a:r>
              <a:rPr lang="en-US" dirty="0" smtClean="0">
                <a:solidFill>
                  <a:srgbClr val="C00000"/>
                </a:solidFill>
                <a:latin typeface="Preeti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reeti"/>
              </a:rPr>
              <a:t>dlxgf</a:t>
            </a:r>
            <a:r>
              <a:rPr lang="en-US" dirty="0" smtClean="0">
                <a:latin typeface="Preeti"/>
              </a:rPr>
              <a:t>  </a:t>
            </a:r>
          </a:p>
          <a:p>
            <a:endParaRPr lang="en-US" dirty="0" smtClean="0">
              <a:latin typeface="Preeti"/>
            </a:endParaRPr>
          </a:p>
          <a:p>
            <a:r>
              <a:rPr lang="en-US" dirty="0" err="1" smtClean="0">
                <a:latin typeface="Preeti"/>
              </a:rPr>
              <a:t>cawf</a:t>
            </a:r>
            <a:r>
              <a:rPr lang="en-US" dirty="0" smtClean="0">
                <a:latin typeface="Preeti"/>
              </a:rPr>
              <a:t>/0f </a:t>
            </a:r>
            <a:r>
              <a:rPr lang="en-US" dirty="0" err="1" smtClean="0">
                <a:latin typeface="Preeti"/>
              </a:rPr>
              <a:t>kqdf</a:t>
            </a:r>
            <a:r>
              <a:rPr lang="en-US" dirty="0" smtClean="0">
                <a:latin typeface="Preeti"/>
              </a:rPr>
              <a:t> </a:t>
            </a:r>
            <a:r>
              <a:rPr lang="en-US" dirty="0" err="1" smtClean="0">
                <a:latin typeface="Preeti"/>
              </a:rPr>
              <a:t>k|b</a:t>
            </a:r>
            <a:r>
              <a:rPr lang="en-US" dirty="0" smtClean="0">
                <a:latin typeface="Preeti"/>
              </a:rPr>
              <a:t>]z </a:t>
            </a:r>
            <a:r>
              <a:rPr lang="en-US" dirty="0" err="1" smtClean="0">
                <a:latin typeface="Preeti"/>
              </a:rPr>
              <a:t>ljsf</a:t>
            </a:r>
            <a:r>
              <a:rPr lang="en-US" dirty="0" smtClean="0">
                <a:latin typeface="Preeti"/>
              </a:rPr>
              <a:t>; kl/</a:t>
            </a:r>
            <a:r>
              <a:rPr lang="en-US" dirty="0" err="1" smtClean="0">
                <a:latin typeface="Preeti"/>
              </a:rPr>
              <a:t>ifbsf</a:t>
            </a:r>
            <a:r>
              <a:rPr lang="en-US" dirty="0" smtClean="0">
                <a:latin typeface="Preeti"/>
              </a:rPr>
              <a:t>] /</a:t>
            </a:r>
            <a:r>
              <a:rPr lang="en-US" dirty="0" err="1" smtClean="0">
                <a:latin typeface="Preeti"/>
              </a:rPr>
              <a:t>fo</a:t>
            </a:r>
            <a:r>
              <a:rPr lang="en-US" dirty="0" smtClean="0">
                <a:latin typeface="Preeti"/>
              </a:rPr>
              <a:t> ;'</a:t>
            </a:r>
            <a:r>
              <a:rPr lang="en-US" dirty="0" err="1" smtClean="0">
                <a:latin typeface="Preeti"/>
              </a:rPr>
              <a:t>emfa</a:t>
            </a:r>
            <a:r>
              <a:rPr lang="en-US" dirty="0" smtClean="0">
                <a:latin typeface="Preeti"/>
              </a:rPr>
              <a:t> ;+</a:t>
            </a:r>
            <a:r>
              <a:rPr lang="en-US" dirty="0" err="1" smtClean="0">
                <a:latin typeface="Preeti"/>
              </a:rPr>
              <a:t>sng</a:t>
            </a:r>
            <a:r>
              <a:rPr lang="en-US" dirty="0" smtClean="0">
                <a:latin typeface="Preeti"/>
              </a:rPr>
              <a:t> / kl/</a:t>
            </a:r>
            <a:r>
              <a:rPr lang="en-US" dirty="0" err="1" smtClean="0">
                <a:latin typeface="Preeti"/>
              </a:rPr>
              <a:t>dfh</a:t>
            </a:r>
            <a:r>
              <a:rPr lang="en-US" dirty="0" smtClean="0">
                <a:latin typeface="Preeti"/>
              </a:rPr>
              <a:t>{g </a:t>
            </a:r>
            <a:r>
              <a:rPr lang="en-US" dirty="0" smtClean="0">
                <a:solidFill>
                  <a:srgbClr val="C00000"/>
                </a:solidFill>
                <a:latin typeface="Preeti"/>
              </a:rPr>
              <a:t>Ö kmfNu'0f </a:t>
            </a:r>
            <a:r>
              <a:rPr lang="en-US" dirty="0" err="1" smtClean="0">
                <a:solidFill>
                  <a:srgbClr val="C00000"/>
                </a:solidFill>
                <a:latin typeface="Preeti"/>
              </a:rPr>
              <a:t>dlxgfsf</a:t>
            </a:r>
            <a:r>
              <a:rPr lang="en-US" dirty="0" smtClean="0">
                <a:solidFill>
                  <a:srgbClr val="C00000"/>
                </a:solidFill>
                <a:latin typeface="Preeti"/>
              </a:rPr>
              <a:t>] bf];|f] </a:t>
            </a:r>
            <a:r>
              <a:rPr lang="en-US" dirty="0" err="1" smtClean="0">
                <a:solidFill>
                  <a:srgbClr val="C00000"/>
                </a:solidFill>
                <a:latin typeface="Preeti"/>
              </a:rPr>
              <a:t>xKtf</a:t>
            </a:r>
            <a:r>
              <a:rPr lang="en-US" dirty="0" smtClean="0">
                <a:latin typeface="Preeti"/>
              </a:rPr>
              <a:t>  </a:t>
            </a:r>
          </a:p>
          <a:p>
            <a:pPr marL="0" indent="0">
              <a:buNone/>
            </a:pPr>
            <a:endParaRPr lang="en-US" dirty="0" smtClean="0">
              <a:latin typeface="Preeti"/>
            </a:endParaRPr>
          </a:p>
          <a:p>
            <a:r>
              <a:rPr lang="en-US" dirty="0" err="1" smtClean="0">
                <a:latin typeface="Preeti"/>
              </a:rPr>
              <a:t>cfalws</a:t>
            </a:r>
            <a:r>
              <a:rPr lang="en-US" dirty="0" smtClean="0">
                <a:latin typeface="Preeti"/>
              </a:rPr>
              <a:t> of]</a:t>
            </a:r>
            <a:r>
              <a:rPr lang="en-US" dirty="0" err="1" smtClean="0">
                <a:latin typeface="Preeti"/>
              </a:rPr>
              <a:t>hgf</a:t>
            </a:r>
            <a:r>
              <a:rPr lang="en-US" dirty="0" smtClean="0">
                <a:latin typeface="Preeti"/>
              </a:rPr>
              <a:t> </a:t>
            </a:r>
            <a:r>
              <a:rPr lang="en-US" dirty="0" err="1" smtClean="0">
                <a:latin typeface="Preeti"/>
              </a:rPr>
              <a:t>lgdf</a:t>
            </a:r>
            <a:r>
              <a:rPr lang="en-US" dirty="0" smtClean="0">
                <a:latin typeface="Preeti"/>
              </a:rPr>
              <a:t>{</a:t>
            </a:r>
            <a:r>
              <a:rPr lang="en-US" dirty="0" err="1" smtClean="0">
                <a:latin typeface="Preeti"/>
              </a:rPr>
              <a:t>0f</a:t>
            </a:r>
            <a:r>
              <a:rPr lang="en-US" dirty="0" smtClean="0">
                <a:latin typeface="Preeti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Preeti"/>
              </a:rPr>
              <a:t>Ö r}q </a:t>
            </a:r>
            <a:r>
              <a:rPr lang="en-US" dirty="0" err="1" smtClean="0">
                <a:solidFill>
                  <a:srgbClr val="C00000"/>
                </a:solidFill>
                <a:latin typeface="Preeti"/>
              </a:rPr>
              <a:t>dlxgf</a:t>
            </a:r>
            <a:r>
              <a:rPr lang="en-US" dirty="0" smtClean="0">
                <a:solidFill>
                  <a:srgbClr val="C00000"/>
                </a:solidFill>
                <a:latin typeface="Preeti"/>
              </a:rPr>
              <a:t> @)&amp;%</a:t>
            </a:r>
            <a:r>
              <a:rPr lang="en-US" dirty="0" smtClean="0">
                <a:latin typeface="Preeti"/>
              </a:rPr>
              <a:t>  </a:t>
            </a:r>
          </a:p>
          <a:p>
            <a:endParaRPr lang="en-US" b="1" dirty="0"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7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"/>
            <a:ext cx="8229600" cy="1009650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Preeti" pitchFamily="2" charset="0"/>
              </a:rPr>
              <a:t>u08sL</a:t>
            </a:r>
            <a:r>
              <a:rPr lang="en-US" sz="28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Preeti" pitchFamily="2" charset="0"/>
              </a:rPr>
              <a:t>k|b</a:t>
            </a:r>
            <a:r>
              <a:rPr lang="en-US" sz="2800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sz="2800" b="1" dirty="0" err="1" smtClean="0">
                <a:solidFill>
                  <a:srgbClr val="C00000"/>
                </a:solidFill>
                <a:latin typeface="Preeti" pitchFamily="2" charset="0"/>
              </a:rPr>
              <a:t>zdf</a:t>
            </a:r>
            <a:r>
              <a:rPr lang="en-US" sz="28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Preeti" pitchFamily="2" charset="0"/>
              </a:rPr>
              <a:t>ul</a:t>
            </a:r>
            <a:r>
              <a:rPr lang="en-US" sz="2800" b="1" dirty="0" smtClean="0">
                <a:solidFill>
                  <a:srgbClr val="C00000"/>
                </a:solidFill>
                <a:latin typeface="Preeti" pitchFamily="2" charset="0"/>
              </a:rPr>
              <a:t>/</a:t>
            </a:r>
            <a:r>
              <a:rPr lang="en-US" sz="2800" b="1" dirty="0" err="1" smtClean="0">
                <a:solidFill>
                  <a:srgbClr val="C00000"/>
                </a:solidFill>
                <a:latin typeface="Preeti" pitchFamily="2" charset="0"/>
              </a:rPr>
              <a:t>aLsf</a:t>
            </a:r>
            <a:r>
              <a:rPr lang="en-US" sz="2800" b="1" dirty="0" smtClean="0">
                <a:solidFill>
                  <a:srgbClr val="C00000"/>
                </a:solidFill>
                <a:latin typeface="Preeti" pitchFamily="2" charset="0"/>
              </a:rPr>
              <a:t>] l:ylt </a:t>
            </a:r>
            <a:br>
              <a:rPr lang="en-US" sz="2800" b="1" dirty="0" smtClean="0">
                <a:solidFill>
                  <a:srgbClr val="C00000"/>
                </a:solidFill>
                <a:latin typeface="Preeti" pitchFamily="2" charset="0"/>
              </a:rPr>
            </a:br>
            <a:endParaRPr lang="en-US" sz="2800" b="1" dirty="0">
              <a:solidFill>
                <a:srgbClr val="C00000"/>
              </a:solidFill>
              <a:latin typeface="Preeti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762000"/>
            <a:ext cx="4419600" cy="792162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Preeti" pitchFamily="2" charset="0"/>
              </a:rPr>
              <a:t>cfly</a:t>
            </a:r>
            <a:r>
              <a:rPr lang="en-US" dirty="0" smtClean="0">
                <a:solidFill>
                  <a:srgbClr val="C00000"/>
                </a:solidFill>
                <a:latin typeface="Preeti" pitchFamily="2" charset="0"/>
              </a:rPr>
              <a:t>{s </a:t>
            </a:r>
            <a:r>
              <a:rPr lang="en-US" dirty="0" err="1" smtClean="0">
                <a:solidFill>
                  <a:srgbClr val="C00000"/>
                </a:solidFill>
                <a:latin typeface="Preeti" pitchFamily="2" charset="0"/>
              </a:rPr>
              <a:t>ul</a:t>
            </a:r>
            <a:r>
              <a:rPr lang="en-US" dirty="0" smtClean="0">
                <a:solidFill>
                  <a:srgbClr val="C00000"/>
                </a:solidFill>
                <a:latin typeface="Preeti" pitchFamily="2" charset="0"/>
              </a:rPr>
              <a:t>/</a:t>
            </a:r>
            <a:r>
              <a:rPr lang="en-US" dirty="0" err="1" smtClean="0">
                <a:solidFill>
                  <a:srgbClr val="C00000"/>
                </a:solidFill>
                <a:latin typeface="Preeti" pitchFamily="2" charset="0"/>
              </a:rPr>
              <a:t>aLsf</a:t>
            </a:r>
            <a:r>
              <a:rPr lang="en-US" dirty="0" smtClean="0">
                <a:solidFill>
                  <a:srgbClr val="C00000"/>
                </a:solidFill>
                <a:latin typeface="Preeti" pitchFamily="2" charset="0"/>
              </a:rPr>
              <a:t>] /]</a:t>
            </a:r>
            <a:r>
              <a:rPr lang="en-US" dirty="0" err="1" smtClean="0">
                <a:solidFill>
                  <a:srgbClr val="C00000"/>
                </a:solidFill>
                <a:latin typeface="Preeti" pitchFamily="2" charset="0"/>
              </a:rPr>
              <a:t>vfd'gL</a:t>
            </a:r>
            <a:r>
              <a:rPr lang="en-US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Preeti" pitchFamily="2" charset="0"/>
              </a:rPr>
              <a:t>/x]</a:t>
            </a:r>
            <a:r>
              <a:rPr lang="en-US" dirty="0" err="1" smtClean="0">
                <a:solidFill>
                  <a:srgbClr val="C00000"/>
                </a:solidFill>
                <a:latin typeface="Preeti" pitchFamily="2" charset="0"/>
              </a:rPr>
              <a:t>sf</a:t>
            </a:r>
            <a:r>
              <a:rPr lang="en-US" dirty="0" smtClean="0">
                <a:solidFill>
                  <a:srgbClr val="C00000"/>
                </a:solidFill>
                <a:latin typeface="Preeti" pitchFamily="2" charset="0"/>
              </a:rPr>
              <a:t>] hg;+</a:t>
            </a:r>
            <a:r>
              <a:rPr lang="en-US" dirty="0" err="1" smtClean="0">
                <a:solidFill>
                  <a:srgbClr val="C00000"/>
                </a:solidFill>
                <a:latin typeface="Preeti" pitchFamily="2" charset="0"/>
              </a:rPr>
              <a:t>Vof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sz="1500" dirty="0" smtClean="0">
                <a:solidFill>
                  <a:srgbClr val="C00000"/>
                </a:solidFill>
              </a:rPr>
              <a:t>%</a:t>
            </a:r>
          </a:p>
          <a:p>
            <a:endParaRPr lang="en-US" sz="1500" dirty="0">
              <a:solidFill>
                <a:srgbClr val="C00000"/>
              </a:solidFill>
              <a:latin typeface="Preeti" pitchFamily="2" charset="0"/>
            </a:endParaRPr>
          </a:p>
          <a:p>
            <a:endParaRPr lang="en-US" sz="1500" dirty="0">
              <a:solidFill>
                <a:srgbClr val="C00000"/>
              </a:solidFill>
              <a:latin typeface="Preeti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685800"/>
            <a:ext cx="4343400" cy="639762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  </a:t>
            </a:r>
          </a:p>
          <a:p>
            <a:endParaRPr lang="en-US" sz="2000" dirty="0" smtClean="0">
              <a:solidFill>
                <a:srgbClr val="C00000"/>
              </a:solidFill>
              <a:latin typeface="Preeti" pitchFamily="2" charset="0"/>
            </a:endParaRPr>
          </a:p>
          <a:p>
            <a:r>
              <a:rPr lang="en-US" sz="2000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Preeti" pitchFamily="2" charset="0"/>
              </a:rPr>
              <a:t>DffgjLo</a:t>
            </a:r>
            <a:r>
              <a:rPr lang="en-US" sz="2000" dirty="0" smtClean="0">
                <a:solidFill>
                  <a:srgbClr val="C00000"/>
                </a:solidFill>
                <a:latin typeface="Preeti" pitchFamily="2" charset="0"/>
              </a:rPr>
              <a:t>  </a:t>
            </a:r>
            <a:r>
              <a:rPr lang="en-US" sz="2000" dirty="0" err="1" smtClean="0">
                <a:solidFill>
                  <a:srgbClr val="C00000"/>
                </a:solidFill>
                <a:latin typeface="Preeti" pitchFamily="2" charset="0"/>
              </a:rPr>
              <a:t>ul</a:t>
            </a:r>
            <a:r>
              <a:rPr lang="en-US" sz="2000" dirty="0" smtClean="0">
                <a:solidFill>
                  <a:srgbClr val="C00000"/>
                </a:solidFill>
                <a:latin typeface="Preeti" pitchFamily="2" charset="0"/>
              </a:rPr>
              <a:t>/</a:t>
            </a:r>
            <a:r>
              <a:rPr lang="en-US" sz="2000" dirty="0" err="1" smtClean="0">
                <a:solidFill>
                  <a:srgbClr val="C00000"/>
                </a:solidFill>
                <a:latin typeface="Preeti" pitchFamily="2" charset="0"/>
              </a:rPr>
              <a:t>aLsf</a:t>
            </a:r>
            <a:r>
              <a:rPr lang="en-US" sz="2000" dirty="0" smtClean="0">
                <a:solidFill>
                  <a:srgbClr val="C00000"/>
                </a:solidFill>
                <a:latin typeface="Preeti" pitchFamily="2" charset="0"/>
              </a:rPr>
              <a:t>] /]]</a:t>
            </a:r>
            <a:r>
              <a:rPr lang="en-US" sz="2000" dirty="0" err="1" smtClean="0">
                <a:solidFill>
                  <a:srgbClr val="C00000"/>
                </a:solidFill>
                <a:latin typeface="Preeti" pitchFamily="2" charset="0"/>
              </a:rPr>
              <a:t>vfd'gL</a:t>
            </a:r>
            <a:r>
              <a:rPr lang="en-US" sz="2000" dirty="0" smtClean="0">
                <a:solidFill>
                  <a:srgbClr val="C00000"/>
                </a:solidFill>
                <a:latin typeface="Preeti" pitchFamily="2" charset="0"/>
              </a:rPr>
              <a:t>  /x]</a:t>
            </a:r>
            <a:r>
              <a:rPr lang="en-US" sz="2000" dirty="0" err="1" smtClean="0">
                <a:solidFill>
                  <a:srgbClr val="C00000"/>
                </a:solidFill>
                <a:latin typeface="Preeti" pitchFamily="2" charset="0"/>
              </a:rPr>
              <a:t>sf</a:t>
            </a:r>
            <a:r>
              <a:rPr lang="en-US" sz="2000" dirty="0" smtClean="0">
                <a:solidFill>
                  <a:srgbClr val="C00000"/>
                </a:solidFill>
                <a:latin typeface="Preeti" pitchFamily="2" charset="0"/>
              </a:rPr>
              <a:t>] hg;+</a:t>
            </a:r>
            <a:r>
              <a:rPr lang="en-US" sz="2000" dirty="0" err="1" smtClean="0">
                <a:solidFill>
                  <a:srgbClr val="C00000"/>
                </a:solidFill>
                <a:latin typeface="Preeti" pitchFamily="2" charset="0"/>
              </a:rPr>
              <a:t>Vof</a:t>
            </a:r>
            <a:r>
              <a:rPr lang="en-US" sz="2000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1600" dirty="0" smtClean="0">
                <a:solidFill>
                  <a:srgbClr val="C00000"/>
                </a:solidFill>
              </a:rPr>
              <a:t>%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endParaRPr lang="en-US" sz="2000" dirty="0">
              <a:solidFill>
                <a:srgbClr val="C00000"/>
              </a:solidFill>
              <a:latin typeface="Preeti" pitchFamily="2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80628089"/>
              </p:ext>
            </p:extLst>
          </p:nvPr>
        </p:nvGraphicFramePr>
        <p:xfrm>
          <a:off x="457200" y="1219200"/>
          <a:ext cx="4040188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358840067"/>
              </p:ext>
            </p:extLst>
          </p:nvPr>
        </p:nvGraphicFramePr>
        <p:xfrm>
          <a:off x="4495800" y="1219200"/>
          <a:ext cx="4041775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643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err="1" smtClean="0">
                <a:latin typeface="Preeti" pitchFamily="2" charset="0"/>
              </a:rPr>
              <a:t>Wofgk"j</a:t>
            </a:r>
            <a:r>
              <a:rPr lang="en-US" sz="6000" dirty="0" smtClean="0">
                <a:latin typeface="Preeti" pitchFamily="2" charset="0"/>
              </a:rPr>
              <a:t>{s </a:t>
            </a:r>
            <a:r>
              <a:rPr lang="en-US" sz="6000" dirty="0" smtClean="0">
                <a:latin typeface="Preeti" pitchFamily="2" charset="0"/>
              </a:rPr>
              <a:t>;'</a:t>
            </a:r>
            <a:r>
              <a:rPr lang="en-US" sz="6000" dirty="0" err="1" smtClean="0">
                <a:latin typeface="Preeti" pitchFamily="2" charset="0"/>
              </a:rPr>
              <a:t>lglbg</a:t>
            </a:r>
            <a:r>
              <a:rPr lang="en-US" sz="6000" dirty="0" smtClean="0">
                <a:latin typeface="Preeti" pitchFamily="2" charset="0"/>
              </a:rPr>
              <a:t>' </a:t>
            </a:r>
            <a:r>
              <a:rPr lang="en-US" sz="6000" dirty="0" err="1" smtClean="0">
                <a:latin typeface="Preeti" pitchFamily="2" charset="0"/>
              </a:rPr>
              <a:t>ePsf</a:t>
            </a:r>
            <a:r>
              <a:rPr lang="en-US" sz="6000" dirty="0" smtClean="0">
                <a:latin typeface="Preeti" pitchFamily="2" charset="0"/>
              </a:rPr>
              <a:t>]</a:t>
            </a:r>
            <a:r>
              <a:rPr lang="en-US" sz="6000" dirty="0" err="1" smtClean="0">
                <a:latin typeface="Preeti" pitchFamily="2" charset="0"/>
              </a:rPr>
              <a:t>df</a:t>
            </a:r>
            <a:r>
              <a:rPr lang="en-US" sz="6000" dirty="0" smtClean="0">
                <a:latin typeface="Preeti" pitchFamily="2" charset="0"/>
              </a:rPr>
              <a:t> </a:t>
            </a:r>
            <a:r>
              <a:rPr lang="en-US" sz="6000" dirty="0" err="1" smtClean="0">
                <a:latin typeface="Preeti" pitchFamily="2" charset="0"/>
              </a:rPr>
              <a:t>wGoafb</a:t>
            </a:r>
            <a:endParaRPr lang="en-US" sz="6000" dirty="0"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15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k|ltJolQm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cfodf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 kl/</a:t>
            </a:r>
            <a:r>
              <a:rPr lang="en-US" sz="3200" b="1" dirty="0" err="1" smtClean="0">
                <a:solidFill>
                  <a:srgbClr val="C00000"/>
                </a:solidFill>
                <a:latin typeface="Preeti" pitchFamily="2" charset="0"/>
              </a:rPr>
              <a:t>jTf</a:t>
            </a:r>
            <a:r>
              <a:rPr lang="en-US" sz="3200" b="1" dirty="0" smtClean="0">
                <a:solidFill>
                  <a:srgbClr val="C00000"/>
                </a:solidFill>
                <a:latin typeface="Preeti" pitchFamily="2" charset="0"/>
              </a:rPr>
              <a:t>{g 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6781800" cy="639762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sz="12800" dirty="0" smtClean="0">
                <a:latin typeface="Preeti" pitchFamily="2" charset="0"/>
              </a:rPr>
              <a:t>;g @)!$ </a:t>
            </a:r>
            <a:r>
              <a:rPr lang="en-US" sz="12800" dirty="0" err="1" smtClean="0">
                <a:latin typeface="Preeti" pitchFamily="2" charset="0"/>
              </a:rPr>
              <a:t>df</a:t>
            </a:r>
            <a:r>
              <a:rPr lang="en-US" sz="12800" dirty="0" smtClean="0">
                <a:latin typeface="Preeti" pitchFamily="2" charset="0"/>
              </a:rPr>
              <a:t> </a:t>
            </a:r>
            <a:r>
              <a:rPr lang="en-US" sz="12800" dirty="0" err="1" smtClean="0">
                <a:latin typeface="Preeti" pitchFamily="2" charset="0"/>
              </a:rPr>
              <a:t>k|lt</a:t>
            </a:r>
            <a:r>
              <a:rPr lang="en-US" sz="12800" dirty="0" smtClean="0">
                <a:latin typeface="Preeti" pitchFamily="2" charset="0"/>
              </a:rPr>
              <a:t> </a:t>
            </a:r>
            <a:r>
              <a:rPr lang="en-US" sz="12800" dirty="0" err="1" smtClean="0">
                <a:latin typeface="Preeti" pitchFamily="2" charset="0"/>
              </a:rPr>
              <a:t>JolQm</a:t>
            </a:r>
            <a:r>
              <a:rPr lang="en-US" sz="12800" dirty="0" smtClean="0">
                <a:latin typeface="Preeti" pitchFamily="2" charset="0"/>
              </a:rPr>
              <a:t> </a:t>
            </a:r>
            <a:r>
              <a:rPr lang="en-US" sz="12800" dirty="0" err="1" smtClean="0">
                <a:latin typeface="Preeti" pitchFamily="2" charset="0"/>
              </a:rPr>
              <a:t>cfo</a:t>
            </a:r>
            <a:r>
              <a:rPr lang="en-US" sz="12800" dirty="0" smtClean="0">
                <a:latin typeface="Preeti" pitchFamily="2" charset="0"/>
              </a:rPr>
              <a:t> cd]l/</a:t>
            </a:r>
            <a:r>
              <a:rPr lang="en-US" sz="12800" dirty="0" err="1" smtClean="0">
                <a:latin typeface="Preeti" pitchFamily="2" charset="0"/>
              </a:rPr>
              <a:t>sL</a:t>
            </a:r>
            <a:r>
              <a:rPr lang="en-US" sz="12800" dirty="0" smtClean="0">
                <a:latin typeface="Preeti" pitchFamily="2" charset="0"/>
              </a:rPr>
              <a:t> </a:t>
            </a:r>
            <a:r>
              <a:rPr lang="en-US" sz="12800" dirty="0" err="1" smtClean="0">
                <a:latin typeface="Preeti" pitchFamily="2" charset="0"/>
              </a:rPr>
              <a:t>8n</a:t>
            </a:r>
            <a:r>
              <a:rPr lang="en-US" sz="12800" dirty="0" smtClean="0">
                <a:latin typeface="Preeti" pitchFamily="2" charset="0"/>
              </a:rPr>
              <a:t>/</a:t>
            </a:r>
            <a:r>
              <a:rPr lang="en-US" sz="12800" dirty="0" err="1" smtClean="0">
                <a:latin typeface="Preeti" pitchFamily="2" charset="0"/>
              </a:rPr>
              <a:t>df</a:t>
            </a:r>
            <a:r>
              <a:rPr lang="en-US" sz="12800" dirty="0" smtClean="0">
                <a:latin typeface="Preeti" pitchFamily="2" charset="0"/>
              </a:rPr>
              <a:t> </a:t>
            </a:r>
            <a:endParaRPr lang="en-US" sz="12800" dirty="0">
              <a:latin typeface="Preeti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39001" y="1447800"/>
            <a:ext cx="1676400" cy="6397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                                         </a:t>
            </a:r>
            <a:r>
              <a:rPr lang="en-US" dirty="0" smtClean="0">
                <a:latin typeface="Preeti" pitchFamily="2" charset="0"/>
              </a:rPr>
              <a:t>;g @)!* 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/>
              <a:t>  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2800" y="2174875"/>
            <a:ext cx="1524000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 err="1" smtClean="0">
                <a:latin typeface="Preeti" pitchFamily="2" charset="0"/>
              </a:rPr>
              <a:t>u08sL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k|b</a:t>
            </a:r>
            <a:r>
              <a:rPr lang="en-US" dirty="0" smtClean="0">
                <a:latin typeface="Preeti" pitchFamily="2" charset="0"/>
              </a:rPr>
              <a:t>]z !)@! cd]l/</a:t>
            </a:r>
            <a:r>
              <a:rPr lang="en-US" dirty="0" err="1" smtClean="0">
                <a:latin typeface="Preeti" pitchFamily="2" charset="0"/>
              </a:rPr>
              <a:t>sL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8n</a:t>
            </a:r>
            <a:r>
              <a:rPr lang="en-US" dirty="0" smtClean="0">
                <a:latin typeface="Preeti" pitchFamily="2" charset="0"/>
              </a:rPr>
              <a:t>/  </a:t>
            </a:r>
            <a:endParaRPr lang="en-US" dirty="0">
              <a:latin typeface="Preeti" pitchFamily="2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 smtClean="0">
                <a:latin typeface="Preeti" pitchFamily="2" charset="0"/>
              </a:rPr>
              <a:t>g]</a:t>
            </a:r>
            <a:r>
              <a:rPr lang="en-US" dirty="0" err="1" smtClean="0">
                <a:latin typeface="Preeti" pitchFamily="2" charset="0"/>
              </a:rPr>
              <a:t>kfn</a:t>
            </a:r>
            <a:r>
              <a:rPr lang="en-US" dirty="0" smtClean="0">
                <a:latin typeface="Preeti" pitchFamily="2" charset="0"/>
              </a:rPr>
              <a:t> !))$ cd]l/</a:t>
            </a:r>
            <a:r>
              <a:rPr lang="en-US" dirty="0" err="1" smtClean="0">
                <a:latin typeface="Preeti" pitchFamily="2" charset="0"/>
              </a:rPr>
              <a:t>sL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8n</a:t>
            </a:r>
            <a:r>
              <a:rPr lang="en-US" dirty="0" smtClean="0">
                <a:latin typeface="Preeti" pitchFamily="2" charset="0"/>
              </a:rPr>
              <a:t>/ </a:t>
            </a:r>
            <a:endParaRPr lang="en-US" dirty="0">
              <a:latin typeface="Preeti" pitchFamily="2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0414483"/>
              </p:ext>
            </p:extLst>
          </p:nvPr>
        </p:nvGraphicFramePr>
        <p:xfrm>
          <a:off x="457200" y="1676400"/>
          <a:ext cx="6400800" cy="4449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52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Ufl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/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aL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lgjf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/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0f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 ;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DaGwL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k|Zg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     </a:t>
            </a:r>
            <a:endParaRPr lang="en-US" b="1" dirty="0">
              <a:solidFill>
                <a:srgbClr val="C00000"/>
              </a:solidFill>
              <a:latin typeface="Preet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762000"/>
            <a:ext cx="8229600" cy="6096000"/>
          </a:xfrm>
        </p:spPr>
        <p:txBody>
          <a:bodyPr>
            <a:noAutofit/>
          </a:bodyPr>
          <a:lstStyle/>
          <a:p>
            <a:pPr marL="571500" indent="-571500"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Preeti" pitchFamily="2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ul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aL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lgaf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/0f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{ u08sL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k|b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zsf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nflu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pko'Qm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sfo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{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qmdx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? s] s]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x'g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&lt;  </a:t>
            </a:r>
            <a:endParaRPr lang="en-US" dirty="0" smtClean="0">
              <a:solidFill>
                <a:schemeClr val="tx1"/>
              </a:solidFill>
              <a:latin typeface="Preeti" pitchFamily="2" charset="0"/>
            </a:endParaRPr>
          </a:p>
          <a:p>
            <a:pPr algn="l"/>
            <a:endParaRPr lang="en-US" sz="800" dirty="0">
              <a:solidFill>
                <a:schemeClr val="tx1"/>
              </a:solidFill>
              <a:latin typeface="Preeti" pitchFamily="2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u/La 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3/ kl/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jf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sf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klxrfg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gePsfn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ul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aL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lgjf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0f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sfo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qmdsf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kx'Fr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s;/L 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u/La /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l;dfGts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[t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hgtf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;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dIf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k'ofpg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]{ &lt;</a:t>
            </a:r>
          </a:p>
          <a:p>
            <a:pPr marL="571500" indent="-571500" algn="l">
              <a:buFont typeface="Arial" pitchFamily="34" charset="0"/>
              <a:buChar char="•"/>
            </a:pPr>
            <a:endParaRPr lang="en-US" sz="900" dirty="0" smtClean="0">
              <a:solidFill>
                <a:schemeClr val="tx1"/>
              </a:solidFill>
              <a:latin typeface="Preeti" pitchFamily="2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ul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aL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lgjf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/0fsf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nflu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cfaZos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;|f]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tsf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s;/L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Aoa:yf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]{&lt;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k|b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zsf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cfly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{s 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j[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l¢nfO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{ s;/L ;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dfj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dirty="0" err="1">
                <a:solidFill>
                  <a:schemeClr val="tx1"/>
                </a:solidFill>
                <a:latin typeface="Preeti" pitchFamily="2" charset="0"/>
              </a:rPr>
              <a:t>zL</a:t>
            </a:r>
            <a:r>
              <a:rPr lang="en-US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agfO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ul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aL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lgaf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/0f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]{ &lt; </a:t>
            </a:r>
            <a:endParaRPr lang="en-US" dirty="0">
              <a:solidFill>
                <a:schemeClr val="tx1"/>
              </a:solidFill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24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k'+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lh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lgdf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{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0f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 / 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nufgL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 ;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DaGwL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k|Zg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     </a:t>
            </a:r>
            <a:endParaRPr lang="en-US" b="1" dirty="0">
              <a:solidFill>
                <a:srgbClr val="C00000"/>
              </a:solidFill>
              <a:latin typeface="Preet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0"/>
            <a:ext cx="9144000" cy="6096000"/>
          </a:xfrm>
        </p:spPr>
        <p:txBody>
          <a:bodyPr>
            <a:noAutofit/>
          </a:bodyPr>
          <a:lstStyle/>
          <a:p>
            <a:pPr marL="571500" indent="-571500" algn="l">
              <a:buFont typeface="Arial" pitchFamily="34" charset="0"/>
              <a:buChar char="•"/>
            </a:pPr>
            <a:endParaRPr lang="en-US" b="1" dirty="0" smtClean="0">
              <a:solidFill>
                <a:schemeClr val="tx1"/>
              </a:solidFill>
              <a:latin typeface="Preeti" pitchFamily="2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afl0fHo 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a}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sx?sf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nufgL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Ifdtf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s;/L a9fpg]&lt; </a:t>
            </a:r>
          </a:p>
          <a:p>
            <a:pPr algn="l"/>
            <a:endParaRPr lang="en-US" sz="800" dirty="0" smtClean="0">
              <a:solidFill>
                <a:schemeClr val="tx1"/>
              </a:solidFill>
              <a:latin typeface="Preeti" pitchFamily="2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;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xsf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Ldf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/x]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k'+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hL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pTkfbg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If]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qdf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s;/L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cfslif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{t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]{ &lt; </a:t>
            </a:r>
          </a:p>
          <a:p>
            <a:pPr algn="l"/>
            <a:endParaRPr lang="en-US" sz="800" dirty="0" smtClean="0">
              <a:solidFill>
                <a:schemeClr val="tx1"/>
              </a:solidFill>
              <a:latin typeface="Preeti" pitchFamily="2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lak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|]if0fsf]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clwsf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+;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efu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pkef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udf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vr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ePsf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]n] s;/L art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afgLsf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lasf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; u/L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pTkfbg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If]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qdf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nufpg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&lt; </a:t>
            </a:r>
          </a:p>
          <a:p>
            <a:pPr algn="l"/>
            <a:endParaRPr lang="en-US" sz="800" dirty="0" smtClean="0">
              <a:solidFill>
                <a:schemeClr val="tx1"/>
              </a:solidFill>
              <a:latin typeface="Preeti" pitchFamily="2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u|fld0f If]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qdf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/x]sf] k+'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hL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zx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tkm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  :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yfGt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/0f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eO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u|fld0f If]q phf8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x'b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}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uPsf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]n] s;/L u|fld0f If]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qdf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nufgLsf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ca;/ ;[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hgf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]{&lt;      </a:t>
            </a:r>
          </a:p>
          <a:p>
            <a:pPr algn="l"/>
            <a:endParaRPr lang="en-US" dirty="0">
              <a:solidFill>
                <a:schemeClr val="tx1"/>
              </a:solidFill>
              <a:latin typeface="Preeti" pitchFamily="2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02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k|b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]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zdf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ko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{</a:t>
            </a:r>
            <a:r>
              <a:rPr lang="en-US" b="1" dirty="0" err="1" smtClean="0">
                <a:solidFill>
                  <a:srgbClr val="C00000"/>
                </a:solidFill>
                <a:latin typeface="Preeti" pitchFamily="2" charset="0"/>
              </a:rPr>
              <a:t>6gsf</a:t>
            </a:r>
            <a:r>
              <a:rPr lang="en-US" b="1" dirty="0" smtClean="0">
                <a:solidFill>
                  <a:srgbClr val="C00000"/>
                </a:solidFill>
                <a:latin typeface="Preeti" pitchFamily="2" charset="0"/>
              </a:rPr>
              <a:t>] l:ylt   </a:t>
            </a:r>
            <a:endParaRPr lang="en-US" b="1" dirty="0">
              <a:solidFill>
                <a:srgbClr val="C00000"/>
              </a:solidFill>
              <a:latin typeface="Preet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839200" cy="5029200"/>
          </a:xfrm>
        </p:spPr>
        <p:txBody>
          <a:bodyPr>
            <a:no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@)&amp;$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df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s'n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ljb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zL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ko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{6ssf]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cfudg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$)),))) .</a:t>
            </a:r>
          </a:p>
          <a:p>
            <a:pPr algn="just"/>
            <a:endParaRPr lang="en-US" sz="800" dirty="0" smtClean="0">
              <a:solidFill>
                <a:schemeClr val="tx1"/>
              </a:solidFill>
              <a:latin typeface="Preeti" pitchFamily="2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cfGt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ls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ko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6ssf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;+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Vof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^)),))) .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800" dirty="0" smtClean="0">
              <a:solidFill>
                <a:schemeClr val="tx1"/>
              </a:solidFill>
              <a:latin typeface="Preeti" pitchFamily="2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g]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kfndf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ljb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zL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ko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6ssf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;/b/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a;fO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cjlw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%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lbg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.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800" dirty="0" smtClean="0">
              <a:solidFill>
                <a:schemeClr val="tx1"/>
              </a:solidFill>
              <a:latin typeface="Preeti" pitchFamily="2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ljb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zL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ko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6ssf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b}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lgs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;/b/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vr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 %$ cd]l/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sL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8n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 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800" dirty="0" smtClean="0">
              <a:solidFill>
                <a:schemeClr val="tx1"/>
              </a:solidFill>
              <a:latin typeface="Preeti" pitchFamily="2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Kfo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6gn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k|b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zsf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u|fx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{: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Yo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pTkfbgdf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s/La !)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k|ltztsf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of]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ubfg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.</a:t>
            </a:r>
          </a:p>
          <a:p>
            <a:pPr algn="just"/>
            <a:endParaRPr lang="en-US" sz="800" dirty="0" smtClean="0">
              <a:solidFill>
                <a:schemeClr val="tx1"/>
              </a:solidFill>
              <a:latin typeface="Preeti" pitchFamily="2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Kfo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{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6gn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k|b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zsf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/f]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huf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Ldf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cg'dflgt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!% 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k|ltztsf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] of]</a:t>
            </a:r>
            <a:r>
              <a:rPr lang="en-US" dirty="0" err="1" smtClean="0">
                <a:solidFill>
                  <a:schemeClr val="tx1"/>
                </a:solidFill>
                <a:latin typeface="Preeti" pitchFamily="2" charset="0"/>
              </a:rPr>
              <a:t>ubfg</a:t>
            </a:r>
            <a:r>
              <a:rPr lang="en-US" dirty="0" smtClean="0">
                <a:solidFill>
                  <a:schemeClr val="tx1"/>
                </a:solidFill>
                <a:latin typeface="Preeti" pitchFamily="2" charset="0"/>
              </a:rPr>
              <a:t> .</a:t>
            </a:r>
            <a:r>
              <a:rPr lang="en-US" sz="3600" dirty="0" smtClean="0">
                <a:solidFill>
                  <a:schemeClr val="tx1"/>
                </a:solidFill>
                <a:latin typeface="Preeti" pitchFamily="2" charset="0"/>
              </a:rPr>
              <a:t>  </a:t>
            </a:r>
            <a:r>
              <a:rPr lang="en-US" sz="3600" b="1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</a:p>
          <a:p>
            <a:pPr algn="just"/>
            <a:r>
              <a:rPr lang="en-US" sz="3600" b="1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94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1995</TotalTime>
  <Words>4269</Words>
  <Application>Microsoft Office PowerPoint</Application>
  <PresentationFormat>On-screen Show (4:3)</PresentationFormat>
  <Paragraphs>916</Paragraphs>
  <Slides>50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0" baseType="lpstr">
      <vt:lpstr>Ank-Cast</vt:lpstr>
      <vt:lpstr>Arial</vt:lpstr>
      <vt:lpstr>Calibri</vt:lpstr>
      <vt:lpstr>Kantipur</vt:lpstr>
      <vt:lpstr>Kohinoor Devanagari</vt:lpstr>
      <vt:lpstr>Mangal</vt:lpstr>
      <vt:lpstr>Nirmala UI</vt:lpstr>
      <vt:lpstr>Preeti</vt:lpstr>
      <vt:lpstr>Times New Roman</vt:lpstr>
      <vt:lpstr>Office Theme</vt:lpstr>
      <vt:lpstr> u08sL k|b]zdf ljsf; ;"rsx?sf] cj:yf /  cfjlws of]hgfn] ;Daf]wg ug'kg]{ laifox?  </vt:lpstr>
      <vt:lpstr>o; k|:t'tLdf ;dfj]z ePsf laifoa:t'</vt:lpstr>
      <vt:lpstr>u08sL k|b]zsf] kl/ro  </vt:lpstr>
      <vt:lpstr>u08sL k|b]zsf] e"uf]n / e"ue{</vt:lpstr>
      <vt:lpstr>u08sL k|b]zdf ul/aLsf] l:ylt  </vt:lpstr>
      <vt:lpstr>k|ltJolQm cfodf kl/jTf{g  </vt:lpstr>
      <vt:lpstr>Ufl/aL lgjf/0f ;DaGwL k|Zg     </vt:lpstr>
      <vt:lpstr>k'+lh lgdf{0f / nufgL ;DaGwL k|Zg     </vt:lpstr>
      <vt:lpstr>k|b]zdf ko{6gsf] l:ylt   </vt:lpstr>
      <vt:lpstr>ko{6g lasf; ;DaGwL k|Zg    </vt:lpstr>
      <vt:lpstr>k|b]zdf hnljB'tsf] l:ylt    </vt:lpstr>
      <vt:lpstr>phf{ lasf; ;DaGwL k|Zg     </vt:lpstr>
      <vt:lpstr>k|b]zdf s[lifsf] l:ylt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S[mlif k|0ffnL ;'b[9Ls/0f ;DawL k|Zg          </vt:lpstr>
      <vt:lpstr>jg tyf jftfj/0f ;DaGwL  </vt:lpstr>
      <vt:lpstr>u08sL k|b]zdf Joj;flos k|lti7fgsf] l:ylt    </vt:lpstr>
      <vt:lpstr>cf}Bf]uLsLs/0f ;DaGwL k|Zg        </vt:lpstr>
      <vt:lpstr>Ef}flts k"jf{wf/sf] l:ylt</vt:lpstr>
      <vt:lpstr>k"jf{wf/ lasf; ;DaGwL k|Zg            </vt:lpstr>
      <vt:lpstr>k|b]zsf] z}lIfs l:ylt        </vt:lpstr>
      <vt:lpstr>PowerPoint Presentation</vt:lpstr>
      <vt:lpstr>lzIff ;DaGwL k|Zg           </vt:lpstr>
      <vt:lpstr> u08sL k|b]zdf ;fa{hflgs :jf:Yo ;+:yfsf] l:ylt </vt:lpstr>
      <vt:lpstr> u08sL k|b]zdf :jf:Yo ;"rsx?sf] l:ylt   </vt:lpstr>
      <vt:lpstr>:jf:Yo ;DaGwL k|Zg           </vt:lpstr>
      <vt:lpstr>k|b]zdf kf]if0fsf] l:ylt </vt:lpstr>
      <vt:lpstr>k|b]zdf hg;+Vof  </vt:lpstr>
      <vt:lpstr>k|b]zdf vfg]kfgLsf] l:ylt  </vt:lpstr>
      <vt:lpstr>cGt/;DalGwt k|Zg           </vt:lpstr>
      <vt:lpstr>cGt/;DalGwt k|Zg           </vt:lpstr>
      <vt:lpstr>k|b]zsf hgtfn]] cfufld % aif{sf] nflu u/]sf] elaio k|If]k0f            </vt:lpstr>
      <vt:lpstr>u08sL k|b]zsf] cfly{s lasf; df]8n   </vt:lpstr>
      <vt:lpstr>u08sL k|b]zsf] cfly{s lasf; df]8n   </vt:lpstr>
      <vt:lpstr>k|b]zsf] cfalws of]hgf lgdf{0fsf cfwf/   </vt:lpstr>
      <vt:lpstr>;d'x !    </vt:lpstr>
      <vt:lpstr>;d'x @    </vt:lpstr>
      <vt:lpstr>;d'x #    </vt:lpstr>
      <vt:lpstr>;d'x $    </vt:lpstr>
      <vt:lpstr>;d'x %    </vt:lpstr>
      <vt:lpstr>/0fgLlt, sfo{gLlt / sfo{qmd     </vt:lpstr>
      <vt:lpstr>;d'xsf sfo{ 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k|b]z lasf;df k|f1x?sf] e"ldsf</dc:title>
  <dc:creator>Windows User</dc:creator>
  <cp:lastModifiedBy>Aarogya Ghimire</cp:lastModifiedBy>
  <cp:revision>268</cp:revision>
  <cp:lastPrinted>2018-12-10T07:07:27Z</cp:lastPrinted>
  <dcterms:created xsi:type="dcterms:W3CDTF">2018-10-25T06:15:35Z</dcterms:created>
  <dcterms:modified xsi:type="dcterms:W3CDTF">2019-01-13T07:18:33Z</dcterms:modified>
</cp:coreProperties>
</file>